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59" r:id="rId5"/>
    <p:sldId id="270" r:id="rId6"/>
    <p:sldId id="271" r:id="rId7"/>
    <p:sldId id="272" r:id="rId8"/>
    <p:sldId id="273" r:id="rId9"/>
    <p:sldId id="263" r:id="rId10"/>
    <p:sldId id="262" r:id="rId11"/>
    <p:sldId id="265" r:id="rId12"/>
    <p:sldId id="264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D9BD6-4EDD-4B8F-A55B-703DC9AD0B7E}" v="3" dt="2026-07-01T15:30:12.919"/>
    <p1510:client id="{2FE4653D-0C7D-7154-865E-19665CD3ACCE}" v="138" dt="2026-07-01T15:27:03.388"/>
    <p1510:client id="{79CC1137-CB55-4C58-99DA-1A6EF6C135C9}" v="1" dt="2026-07-01T14:41:10.859"/>
    <p1510:client id="{C30C8D61-F164-3E70-61F1-9A4609A19FB0}" v="110" dt="2026-07-01T15:41:12.463"/>
    <p1510:client id="{E198CA39-D41F-AAE5-325E-3CA9089139F0}" v="44" dt="2026-07-01T15:47:20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riston" userId="S::david.briston@cambridgeshirescouts.org.uk::be375e14-04b7-469e-924a-4e887d12c927" providerId="AD" clId="Web-{E198CA39-D41F-AAE5-325E-3CA9089139F0}"/>
    <pc:docChg chg="delSld modSld">
      <pc:chgData name="David Briston" userId="S::david.briston@cambridgeshirescouts.org.uk::be375e14-04b7-469e-924a-4e887d12c927" providerId="AD" clId="Web-{E198CA39-D41F-AAE5-325E-3CA9089139F0}" dt="2026-07-01T15:47:20.175" v="43" actId="14100"/>
      <pc:docMkLst>
        <pc:docMk/>
      </pc:docMkLst>
      <pc:sldChg chg="addSp delSp modSp">
        <pc:chgData name="David Briston" userId="S::david.briston@cambridgeshirescouts.org.uk::be375e14-04b7-469e-924a-4e887d12c927" providerId="AD" clId="Web-{E198CA39-D41F-AAE5-325E-3CA9089139F0}" dt="2026-07-01T15:45:11.185" v="21"/>
        <pc:sldMkLst>
          <pc:docMk/>
          <pc:sldMk cId="2273466459" sldId="262"/>
        </pc:sldMkLst>
        <pc:spChg chg="mod">
          <ac:chgData name="David Briston" userId="S::david.briston@cambridgeshirescouts.org.uk::be375e14-04b7-469e-924a-4e887d12c927" providerId="AD" clId="Web-{E198CA39-D41F-AAE5-325E-3CA9089139F0}" dt="2026-07-01T15:45:08.997" v="20" actId="1076"/>
          <ac:spMkLst>
            <pc:docMk/>
            <pc:sldMk cId="2273466459" sldId="262"/>
            <ac:spMk id="2" creationId="{854E7F4F-5660-8D50-C8B0-6EE2E2A77D99}"/>
          </ac:spMkLst>
        </pc:spChg>
        <pc:spChg chg="mod">
          <ac:chgData name="David Briston" userId="S::david.briston@cambridgeshirescouts.org.uk::be375e14-04b7-469e-924a-4e887d12c927" providerId="AD" clId="Web-{E198CA39-D41F-AAE5-325E-3CA9089139F0}" dt="2026-07-01T15:44:29.824" v="16" actId="14100"/>
          <ac:spMkLst>
            <pc:docMk/>
            <pc:sldMk cId="2273466459" sldId="262"/>
            <ac:spMk id="6" creationId="{243C6497-AB4D-C0E8-15E4-C67DF4D951D4}"/>
          </ac:spMkLst>
        </pc:spChg>
        <pc:picChg chg="add del mod">
          <ac:chgData name="David Briston" userId="S::david.briston@cambridgeshirescouts.org.uk::be375e14-04b7-469e-924a-4e887d12c927" providerId="AD" clId="Web-{E198CA39-D41F-AAE5-325E-3CA9089139F0}" dt="2026-07-01T15:45:11.185" v="21"/>
          <ac:picMkLst>
            <pc:docMk/>
            <pc:sldMk cId="2273466459" sldId="262"/>
            <ac:picMk id="3" creationId="{A00FA595-8547-4CE4-25E3-D22985591F62}"/>
          </ac:picMkLst>
        </pc:picChg>
      </pc:sldChg>
      <pc:sldChg chg="delSp modSp">
        <pc:chgData name="David Briston" userId="S::david.briston@cambridgeshirescouts.org.uk::be375e14-04b7-469e-924a-4e887d12c927" providerId="AD" clId="Web-{E198CA39-D41F-AAE5-325E-3CA9089139F0}" dt="2026-07-01T15:44:23.152" v="15" actId="1076"/>
        <pc:sldMkLst>
          <pc:docMk/>
          <pc:sldMk cId="4129937451" sldId="263"/>
        </pc:sldMkLst>
        <pc:spChg chg="mod">
          <ac:chgData name="David Briston" userId="S::david.briston@cambridgeshirescouts.org.uk::be375e14-04b7-469e-924a-4e887d12c927" providerId="AD" clId="Web-{E198CA39-D41F-AAE5-325E-3CA9089139F0}" dt="2026-07-01T15:44:23.152" v="15" actId="1076"/>
          <ac:spMkLst>
            <pc:docMk/>
            <pc:sldMk cId="4129937451" sldId="263"/>
            <ac:spMk id="2" creationId="{F4526218-1194-87B8-BFF8-2E6C806EB89A}"/>
          </ac:spMkLst>
        </pc:spChg>
        <pc:spChg chg="mod">
          <ac:chgData name="David Briston" userId="S::david.briston@cambridgeshirescouts.org.uk::be375e14-04b7-469e-924a-4e887d12c927" providerId="AD" clId="Web-{E198CA39-D41F-AAE5-325E-3CA9089139F0}" dt="2026-07-01T15:44:19.917" v="14" actId="20577"/>
          <ac:spMkLst>
            <pc:docMk/>
            <pc:sldMk cId="4129937451" sldId="263"/>
            <ac:spMk id="6" creationId="{47309410-19C7-A4E0-EE90-6D50D6CAD02E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4:14.151" v="12"/>
          <ac:picMkLst>
            <pc:docMk/>
            <pc:sldMk cId="4129937451" sldId="263"/>
            <ac:picMk id="7" creationId="{3A7C5248-9CCE-58B6-0C0B-A622F99EE646}"/>
          </ac:picMkLst>
        </pc:picChg>
      </pc:sldChg>
      <pc:sldChg chg="addSp delSp modSp">
        <pc:chgData name="David Briston" userId="S::david.briston@cambridgeshirescouts.org.uk::be375e14-04b7-469e-924a-4e887d12c927" providerId="AD" clId="Web-{E198CA39-D41F-AAE5-325E-3CA9089139F0}" dt="2026-07-01T15:46:53.392" v="39" actId="1076"/>
        <pc:sldMkLst>
          <pc:docMk/>
          <pc:sldMk cId="3432111733" sldId="264"/>
        </pc:sldMkLst>
        <pc:spChg chg="mod">
          <ac:chgData name="David Briston" userId="S::david.briston@cambridgeshirescouts.org.uk::be375e14-04b7-469e-924a-4e887d12c927" providerId="AD" clId="Web-{E198CA39-D41F-AAE5-325E-3CA9089139F0}" dt="2026-07-01T15:46:18.610" v="32" actId="1076"/>
          <ac:spMkLst>
            <pc:docMk/>
            <pc:sldMk cId="3432111733" sldId="264"/>
            <ac:spMk id="2" creationId="{5C12D047-219D-4E46-617B-F7DA53345DEB}"/>
          </ac:spMkLst>
        </pc:spChg>
        <pc:spChg chg="add mod">
          <ac:chgData name="David Briston" userId="S::david.briston@cambridgeshirescouts.org.uk::be375e14-04b7-469e-924a-4e887d12c927" providerId="AD" clId="Web-{E198CA39-D41F-AAE5-325E-3CA9089139F0}" dt="2026-07-01T15:46:34.782" v="34" actId="1076"/>
          <ac:spMkLst>
            <pc:docMk/>
            <pc:sldMk cId="3432111733" sldId="264"/>
            <ac:spMk id="5" creationId="{E39BAEFB-4CE0-C8AC-64CC-CD45AB1950ED}"/>
          </ac:spMkLst>
        </pc:spChg>
        <pc:spChg chg="mod">
          <ac:chgData name="David Briston" userId="S::david.briston@cambridgeshirescouts.org.uk::be375e14-04b7-469e-924a-4e887d12c927" providerId="AD" clId="Web-{E198CA39-D41F-AAE5-325E-3CA9089139F0}" dt="2026-07-01T15:46:15.125" v="31" actId="1076"/>
          <ac:spMkLst>
            <pc:docMk/>
            <pc:sldMk cId="3432111733" sldId="264"/>
            <ac:spMk id="6" creationId="{D7DDD403-81C2-E969-199F-3EAF49728ADF}"/>
          </ac:spMkLst>
        </pc:spChg>
        <pc:spChg chg="add mod">
          <ac:chgData name="David Briston" userId="S::david.briston@cambridgeshirescouts.org.uk::be375e14-04b7-469e-924a-4e887d12c927" providerId="AD" clId="Web-{E198CA39-D41F-AAE5-325E-3CA9089139F0}" dt="2026-07-01T15:46:53.392" v="39" actId="1076"/>
          <ac:spMkLst>
            <pc:docMk/>
            <pc:sldMk cId="3432111733" sldId="264"/>
            <ac:spMk id="7" creationId="{BBD7C122-F587-F660-8D1A-5B71383A970A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5:30.639" v="25"/>
          <ac:picMkLst>
            <pc:docMk/>
            <pc:sldMk cId="3432111733" sldId="264"/>
            <ac:picMk id="4" creationId="{FF3B0084-1D60-4AFD-9EA4-69EEE9EF00AE}"/>
          </ac:picMkLst>
        </pc:picChg>
      </pc:sldChg>
      <pc:sldChg chg="delSp modSp">
        <pc:chgData name="David Briston" userId="S::david.briston@cambridgeshirescouts.org.uk::be375e14-04b7-469e-924a-4e887d12c927" providerId="AD" clId="Web-{E198CA39-D41F-AAE5-325E-3CA9089139F0}" dt="2026-07-01T15:45:24.404" v="24" actId="1076"/>
        <pc:sldMkLst>
          <pc:docMk/>
          <pc:sldMk cId="1778281248" sldId="265"/>
        </pc:sldMkLst>
        <pc:spChg chg="mod">
          <ac:chgData name="David Briston" userId="S::david.briston@cambridgeshirescouts.org.uk::be375e14-04b7-469e-924a-4e887d12c927" providerId="AD" clId="Web-{E198CA39-D41F-AAE5-325E-3CA9089139F0}" dt="2026-07-01T15:45:24.404" v="24" actId="1076"/>
          <ac:spMkLst>
            <pc:docMk/>
            <pc:sldMk cId="1778281248" sldId="265"/>
            <ac:spMk id="2" creationId="{0B71C16F-1F69-0023-DBC9-E53A1FDC10E5}"/>
          </ac:spMkLst>
        </pc:spChg>
        <pc:spChg chg="mod">
          <ac:chgData name="David Briston" userId="S::david.briston@cambridgeshirescouts.org.uk::be375e14-04b7-469e-924a-4e887d12c927" providerId="AD" clId="Web-{E198CA39-D41F-AAE5-325E-3CA9089139F0}" dt="2026-07-01T15:45:20.107" v="23" actId="14100"/>
          <ac:spMkLst>
            <pc:docMk/>
            <pc:sldMk cId="1778281248" sldId="265"/>
            <ac:spMk id="6" creationId="{F2845117-80A9-6DAC-050A-D32BD8C87012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5:16.623" v="22"/>
          <ac:picMkLst>
            <pc:docMk/>
            <pc:sldMk cId="1778281248" sldId="265"/>
            <ac:picMk id="4" creationId="{F2CCF924-D981-F91C-563C-F9329B9B97E3}"/>
          </ac:picMkLst>
        </pc:picChg>
      </pc:sldChg>
      <pc:sldChg chg="delSp modSp">
        <pc:chgData name="David Briston" userId="S::david.briston@cambridgeshirescouts.org.uk::be375e14-04b7-469e-924a-4e887d12c927" providerId="AD" clId="Web-{E198CA39-D41F-AAE5-325E-3CA9089139F0}" dt="2026-07-01T15:47:20.175" v="43" actId="14100"/>
        <pc:sldMkLst>
          <pc:docMk/>
          <pc:sldMk cId="2267776169" sldId="266"/>
        </pc:sldMkLst>
        <pc:spChg chg="mod">
          <ac:chgData name="David Briston" userId="S::david.briston@cambridgeshirescouts.org.uk::be375e14-04b7-469e-924a-4e887d12c927" providerId="AD" clId="Web-{E198CA39-D41F-AAE5-325E-3CA9089139F0}" dt="2026-07-01T15:47:20.175" v="43" actId="14100"/>
          <ac:spMkLst>
            <pc:docMk/>
            <pc:sldMk cId="2267776169" sldId="266"/>
            <ac:spMk id="2" creationId="{2757D0A5-4245-B033-FEEA-DE807E38C5A0}"/>
          </ac:spMkLst>
        </pc:spChg>
        <pc:spChg chg="mod">
          <ac:chgData name="David Briston" userId="S::david.briston@cambridgeshirescouts.org.uk::be375e14-04b7-469e-924a-4e887d12c927" providerId="AD" clId="Web-{E198CA39-D41F-AAE5-325E-3CA9089139F0}" dt="2026-07-01T15:47:13.409" v="41" actId="1076"/>
          <ac:spMkLst>
            <pc:docMk/>
            <pc:sldMk cId="2267776169" sldId="266"/>
            <ac:spMk id="6" creationId="{15F2D811-8745-C098-E0D8-BC0FAB043B52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5:45.718" v="28"/>
          <ac:picMkLst>
            <pc:docMk/>
            <pc:sldMk cId="2267776169" sldId="266"/>
            <ac:picMk id="3" creationId="{8632EEBB-8F98-A0A0-33A6-FAFD559CA8C0}"/>
          </ac:picMkLst>
        </pc:picChg>
      </pc:sldChg>
      <pc:sldChg chg="delSp modSp del">
        <pc:chgData name="David Briston" userId="S::david.briston@cambridgeshirescouts.org.uk::be375e14-04b7-469e-924a-4e887d12c927" providerId="AD" clId="Web-{E198CA39-D41F-AAE5-325E-3CA9089139F0}" dt="2026-07-01T15:46:58.643" v="40"/>
        <pc:sldMkLst>
          <pc:docMk/>
          <pc:sldMk cId="3267893962" sldId="267"/>
        </pc:sldMkLst>
        <pc:spChg chg="del mod">
          <ac:chgData name="David Briston" userId="S::david.briston@cambridgeshirescouts.org.uk::be375e14-04b7-469e-924a-4e887d12c927" providerId="AD" clId="Web-{E198CA39-D41F-AAE5-325E-3CA9089139F0}" dt="2026-07-01T15:46:39.626" v="35"/>
          <ac:spMkLst>
            <pc:docMk/>
            <pc:sldMk cId="3267893962" sldId="267"/>
            <ac:spMk id="2" creationId="{BBD7C122-F587-F660-8D1A-5B71383A970A}"/>
          </ac:spMkLst>
        </pc:spChg>
        <pc:spChg chg="mod">
          <ac:chgData name="David Briston" userId="S::david.briston@cambridgeshirescouts.org.uk::be375e14-04b7-469e-924a-4e887d12c927" providerId="AD" clId="Web-{E198CA39-D41F-AAE5-325E-3CA9089139F0}" dt="2026-07-01T15:42:48.569" v="3" actId="14100"/>
          <ac:spMkLst>
            <pc:docMk/>
            <pc:sldMk cId="3267893962" sldId="267"/>
            <ac:spMk id="6" creationId="{2AD79103-E02F-7619-C210-03EF8D78F4C7}"/>
          </ac:spMkLst>
        </pc:spChg>
        <pc:picChg chg="mod">
          <ac:chgData name="David Briston" userId="S::david.briston@cambridgeshirescouts.org.uk::be375e14-04b7-469e-924a-4e887d12c927" providerId="AD" clId="Web-{E198CA39-D41F-AAE5-325E-3CA9089139F0}" dt="2026-07-01T15:42:51.148" v="4" actId="1076"/>
          <ac:picMkLst>
            <pc:docMk/>
            <pc:sldMk cId="3267893962" sldId="267"/>
            <ac:picMk id="3" creationId="{7CBBA75B-F588-3619-278D-487156F28482}"/>
          </ac:picMkLst>
        </pc:picChg>
      </pc:sldChg>
      <pc:sldChg chg="delSp modSp">
        <pc:chgData name="David Briston" userId="S::david.briston@cambridgeshirescouts.org.uk::be375e14-04b7-469e-924a-4e887d12c927" providerId="AD" clId="Web-{E198CA39-D41F-AAE5-325E-3CA9089139F0}" dt="2026-07-01T15:43:11.352" v="6" actId="1076"/>
        <pc:sldMkLst>
          <pc:docMk/>
          <pc:sldMk cId="3903063495" sldId="268"/>
        </pc:sldMkLst>
        <pc:spChg chg="mod">
          <ac:chgData name="David Briston" userId="S::david.briston@cambridgeshirescouts.org.uk::be375e14-04b7-469e-924a-4e887d12c927" providerId="AD" clId="Web-{E198CA39-D41F-AAE5-325E-3CA9089139F0}" dt="2026-07-01T15:43:11.352" v="6" actId="1076"/>
          <ac:spMkLst>
            <pc:docMk/>
            <pc:sldMk cId="3903063495" sldId="268"/>
            <ac:spMk id="2" creationId="{62D52120-89B3-12CD-9AFD-41D81A94A630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3:08.461" v="5"/>
          <ac:picMkLst>
            <pc:docMk/>
            <pc:sldMk cId="3903063495" sldId="268"/>
            <ac:picMk id="4" creationId="{A0120E1F-F584-F4F4-7CF1-4B4606B5D7CB}"/>
          </ac:picMkLst>
        </pc:picChg>
      </pc:sldChg>
      <pc:sldChg chg="delSp modSp">
        <pc:chgData name="David Briston" userId="S::david.briston@cambridgeshirescouts.org.uk::be375e14-04b7-469e-924a-4e887d12c927" providerId="AD" clId="Web-{E198CA39-D41F-AAE5-325E-3CA9089139F0}" dt="2026-07-01T15:43:22.649" v="8" actId="1076"/>
        <pc:sldMkLst>
          <pc:docMk/>
          <pc:sldMk cId="2861062858" sldId="269"/>
        </pc:sldMkLst>
        <pc:spChg chg="mod">
          <ac:chgData name="David Briston" userId="S::david.briston@cambridgeshirescouts.org.uk::be375e14-04b7-469e-924a-4e887d12c927" providerId="AD" clId="Web-{E198CA39-D41F-AAE5-325E-3CA9089139F0}" dt="2026-07-01T15:43:22.649" v="8" actId="1076"/>
          <ac:spMkLst>
            <pc:docMk/>
            <pc:sldMk cId="2861062858" sldId="269"/>
            <ac:spMk id="2" creationId="{E84E0EA4-1E8A-0F7D-76CE-ED04DA96023D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3:19.539" v="7"/>
          <ac:picMkLst>
            <pc:docMk/>
            <pc:sldMk cId="2861062858" sldId="269"/>
            <ac:picMk id="3" creationId="{2FE60BE7-F4FE-B9B7-5CE5-F1D4C7AD6497}"/>
          </ac:picMkLst>
        </pc:picChg>
      </pc:sldChg>
      <pc:sldChg chg="delSp modSp">
        <pc:chgData name="David Briston" userId="S::david.briston@cambridgeshirescouts.org.uk::be375e14-04b7-469e-924a-4e887d12c927" providerId="AD" clId="Web-{E198CA39-D41F-AAE5-325E-3CA9089139F0}" dt="2026-07-01T15:44:05.916" v="10" actId="1076"/>
        <pc:sldMkLst>
          <pc:docMk/>
          <pc:sldMk cId="306599709" sldId="272"/>
        </pc:sldMkLst>
        <pc:spChg chg="mod">
          <ac:chgData name="David Briston" userId="S::david.briston@cambridgeshirescouts.org.uk::be375e14-04b7-469e-924a-4e887d12c927" providerId="AD" clId="Web-{E198CA39-D41F-AAE5-325E-3CA9089139F0}" dt="2026-07-01T15:44:05.916" v="10" actId="1076"/>
          <ac:spMkLst>
            <pc:docMk/>
            <pc:sldMk cId="306599709" sldId="272"/>
            <ac:spMk id="7" creationId="{3729127C-7154-FF55-860D-78C35A86BED7}"/>
          </ac:spMkLst>
        </pc:spChg>
        <pc:picChg chg="del">
          <ac:chgData name="David Briston" userId="S::david.briston@cambridgeshirescouts.org.uk::be375e14-04b7-469e-924a-4e887d12c927" providerId="AD" clId="Web-{E198CA39-D41F-AAE5-325E-3CA9089139F0}" dt="2026-07-01T15:44:01.869" v="9"/>
          <ac:picMkLst>
            <pc:docMk/>
            <pc:sldMk cId="306599709" sldId="272"/>
            <ac:picMk id="4" creationId="{FEB3679A-C133-2C54-40F3-EE20142283F7}"/>
          </ac:picMkLst>
        </pc:picChg>
      </pc:sldChg>
      <pc:sldChg chg="delSp">
        <pc:chgData name="David Briston" userId="S::david.briston@cambridgeshirescouts.org.uk::be375e14-04b7-469e-924a-4e887d12c927" providerId="AD" clId="Web-{E198CA39-D41F-AAE5-325E-3CA9089139F0}" dt="2026-07-01T15:44:10.620" v="11"/>
        <pc:sldMkLst>
          <pc:docMk/>
          <pc:sldMk cId="3758290189" sldId="273"/>
        </pc:sldMkLst>
        <pc:picChg chg="del">
          <ac:chgData name="David Briston" userId="S::david.briston@cambridgeshirescouts.org.uk::be375e14-04b7-469e-924a-4e887d12c927" providerId="AD" clId="Web-{E198CA39-D41F-AAE5-325E-3CA9089139F0}" dt="2026-07-01T15:44:10.620" v="11"/>
          <ac:picMkLst>
            <pc:docMk/>
            <pc:sldMk cId="3758290189" sldId="273"/>
            <ac:picMk id="5" creationId="{EDD62F41-3179-B91D-7C94-F19EA686EDBD}"/>
          </ac:picMkLst>
        </pc:picChg>
      </pc:sldChg>
    </pc:docChg>
  </pc:docChgLst>
  <pc:docChgLst>
    <pc:chgData name="David Briston" userId="S::david.briston@cambridgeshirescouts.org.uk::be375e14-04b7-469e-924a-4e887d12c927" providerId="AD" clId="Web-{2FE4653D-0C7D-7154-865E-19665CD3ACCE}"/>
    <pc:docChg chg="modSld">
      <pc:chgData name="David Briston" userId="S::david.briston@cambridgeshirescouts.org.uk::be375e14-04b7-469e-924a-4e887d12c927" providerId="AD" clId="Web-{2FE4653D-0C7D-7154-865E-19665CD3ACCE}" dt="2026-07-01T15:27:03.388" v="128" actId="1076"/>
      <pc:docMkLst>
        <pc:docMk/>
      </pc:docMkLst>
      <pc:sldChg chg="delSp">
        <pc:chgData name="David Briston" userId="S::david.briston@cambridgeshirescouts.org.uk::be375e14-04b7-469e-924a-4e887d12c927" providerId="AD" clId="Web-{2FE4653D-0C7D-7154-865E-19665CD3ACCE}" dt="2026-07-01T15:24:49.010" v="109"/>
        <pc:sldMkLst>
          <pc:docMk/>
          <pc:sldMk cId="1695776468" sldId="257"/>
        </pc:sldMkLst>
        <pc:picChg chg="del">
          <ac:chgData name="David Briston" userId="S::david.briston@cambridgeshirescouts.org.uk::be375e14-04b7-469e-924a-4e887d12c927" providerId="AD" clId="Web-{2FE4653D-0C7D-7154-865E-19665CD3ACCE}" dt="2026-07-01T15:24:49.010" v="109"/>
          <ac:picMkLst>
            <pc:docMk/>
            <pc:sldMk cId="1695776468" sldId="257"/>
            <ac:picMk id="5" creationId="{A9AF6446-61B8-FB5A-17E6-29A026D76C58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26:02.746" v="115" actId="20577"/>
        <pc:sldMkLst>
          <pc:docMk/>
          <pc:sldMk cId="3370142649" sldId="258"/>
        </pc:sldMkLst>
        <pc:spChg chg="mod">
          <ac:chgData name="David Briston" userId="S::david.briston@cambridgeshirescouts.org.uk::be375e14-04b7-469e-924a-4e887d12c927" providerId="AD" clId="Web-{2FE4653D-0C7D-7154-865E-19665CD3ACCE}" dt="2026-07-01T15:23:51.883" v="106" actId="1076"/>
          <ac:spMkLst>
            <pc:docMk/>
            <pc:sldMk cId="3370142649" sldId="258"/>
            <ac:spMk id="2" creationId="{3729127C-7154-FF55-860D-78C35A86BED7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26:02.746" v="115" actId="20577"/>
          <ac:spMkLst>
            <pc:docMk/>
            <pc:sldMk cId="3370142649" sldId="258"/>
            <ac:spMk id="6" creationId="{6BDA93AE-38DE-9F89-F01A-7150E4E0F2D1}"/>
          </ac:spMkLst>
        </pc:spChg>
        <pc:picChg chg="del">
          <ac:chgData name="David Briston" userId="S::david.briston@cambridgeshirescouts.org.uk::be375e14-04b7-469e-924a-4e887d12c927" providerId="AD" clId="Web-{2FE4653D-0C7D-7154-865E-19665CD3ACCE}" dt="2026-07-01T15:07:19.969" v="0"/>
          <ac:picMkLst>
            <pc:docMk/>
            <pc:sldMk cId="3370142649" sldId="258"/>
            <ac:picMk id="3" creationId="{D202B51C-8F02-95A8-D353-0B29B92B8242}"/>
          </ac:picMkLst>
        </pc:picChg>
        <pc:picChg chg="add mod">
          <ac:chgData name="David Briston" userId="S::david.briston@cambridgeshirescouts.org.uk::be375e14-04b7-469e-924a-4e887d12c927" providerId="AD" clId="Web-{2FE4653D-0C7D-7154-865E-19665CD3ACCE}" dt="2026-07-01T15:07:41.703" v="2" actId="1076"/>
          <ac:picMkLst>
            <pc:docMk/>
            <pc:sldMk cId="3370142649" sldId="258"/>
            <ac:picMk id="4" creationId="{F1632188-5C5A-430B-1268-1154941F917B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3:46.211" v="105"/>
          <ac:picMkLst>
            <pc:docMk/>
            <pc:sldMk cId="3370142649" sldId="258"/>
            <ac:picMk id="5" creationId="{702795E3-A2A8-B015-E392-FD430839657E}"/>
          </ac:picMkLst>
        </pc:picChg>
      </pc:sldChg>
      <pc:sldChg chg="modSp">
        <pc:chgData name="David Briston" userId="S::david.briston@cambridgeshirescouts.org.uk::be375e14-04b7-469e-924a-4e887d12c927" providerId="AD" clId="Web-{2FE4653D-0C7D-7154-865E-19665CD3ACCE}" dt="2026-07-01T15:24:38.869" v="108" actId="20577"/>
        <pc:sldMkLst>
          <pc:docMk/>
          <pc:sldMk cId="2945976023" sldId="259"/>
        </pc:sldMkLst>
        <pc:spChg chg="mod">
          <ac:chgData name="David Briston" userId="S::david.briston@cambridgeshirescouts.org.uk::be375e14-04b7-469e-924a-4e887d12c927" providerId="AD" clId="Web-{2FE4653D-0C7D-7154-865E-19665CD3ACCE}" dt="2026-07-01T15:24:38.869" v="108" actId="20577"/>
          <ac:spMkLst>
            <pc:docMk/>
            <pc:sldMk cId="2945976023" sldId="259"/>
            <ac:spMk id="2" creationId="{6AE4BC41-6993-18B8-4D92-FF5F8EAF4AEE}"/>
          </ac:spMkLst>
        </pc:spChg>
      </pc:sldChg>
      <pc:sldChg chg="delSp">
        <pc:chgData name="David Briston" userId="S::david.briston@cambridgeshirescouts.org.uk::be375e14-04b7-469e-924a-4e887d12c927" providerId="AD" clId="Web-{2FE4653D-0C7D-7154-865E-19665CD3ACCE}" dt="2026-07-01T15:24:52.932" v="110"/>
        <pc:sldMkLst>
          <pc:docMk/>
          <pc:sldMk cId="2763734477" sldId="260"/>
        </pc:sldMkLst>
        <pc:picChg chg="del">
          <ac:chgData name="David Briston" userId="S::david.briston@cambridgeshirescouts.org.uk::be375e14-04b7-469e-924a-4e887d12c927" providerId="AD" clId="Web-{2FE4653D-0C7D-7154-865E-19665CD3ACCE}" dt="2026-07-01T15:24:52.932" v="110"/>
          <ac:picMkLst>
            <pc:docMk/>
            <pc:sldMk cId="2763734477" sldId="260"/>
            <ac:picMk id="5" creationId="{5199C60A-090E-7756-2D79-420CC23FC5CF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18:25.594" v="72" actId="1076"/>
        <pc:sldMkLst>
          <pc:docMk/>
          <pc:sldMk cId="1149809181" sldId="261"/>
        </pc:sldMkLst>
        <pc:spChg chg="mod">
          <ac:chgData name="David Briston" userId="S::david.briston@cambridgeshirescouts.org.uk::be375e14-04b7-469e-924a-4e887d12c927" providerId="AD" clId="Web-{2FE4653D-0C7D-7154-865E-19665CD3ACCE}" dt="2026-07-01T15:08:25.751" v="3" actId="20577"/>
          <ac:spMkLst>
            <pc:docMk/>
            <pc:sldMk cId="1149809181" sldId="261"/>
            <ac:spMk id="2" creationId="{4AEFD36C-E92C-93B0-B154-542457779326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18:25.594" v="72" actId="1076"/>
          <ac:spMkLst>
            <pc:docMk/>
            <pc:sldMk cId="1149809181" sldId="261"/>
            <ac:spMk id="6" creationId="{3EB6CAAD-E691-666F-B005-B07EDD5D7FB2}"/>
          </ac:spMkLst>
        </pc:spChg>
        <pc:picChg chg="add mod">
          <ac:chgData name="David Briston" userId="S::david.briston@cambridgeshirescouts.org.uk::be375e14-04b7-469e-924a-4e887d12c927" providerId="AD" clId="Web-{2FE4653D-0C7D-7154-865E-19665CD3ACCE}" dt="2026-07-01T15:18:14.484" v="67" actId="1076"/>
          <ac:picMkLst>
            <pc:docMk/>
            <pc:sldMk cId="1149809181" sldId="261"/>
            <ac:picMk id="3" creationId="{F1F253B2-76DA-CAF5-ACD4-B81DA44D6E99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09:13.706" v="4"/>
          <ac:picMkLst>
            <pc:docMk/>
            <pc:sldMk cId="1149809181" sldId="261"/>
            <ac:picMk id="4" creationId="{E9C00CF1-E42B-543C-ADEB-DC3732D6EED6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8:10.906" v="66"/>
          <ac:picMkLst>
            <pc:docMk/>
            <pc:sldMk cId="1149809181" sldId="261"/>
            <ac:picMk id="5" creationId="{D707BB42-E712-8425-57B8-98FCF3468366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18:06.047" v="65" actId="1076"/>
        <pc:sldMkLst>
          <pc:docMk/>
          <pc:sldMk cId="2273466459" sldId="262"/>
        </pc:sldMkLst>
        <pc:spChg chg="mod">
          <ac:chgData name="David Briston" userId="S::david.briston@cambridgeshirescouts.org.uk::be375e14-04b7-469e-924a-4e887d12c927" providerId="AD" clId="Web-{2FE4653D-0C7D-7154-865E-19665CD3ACCE}" dt="2026-07-01T15:18:06.047" v="65" actId="1076"/>
          <ac:spMkLst>
            <pc:docMk/>
            <pc:sldMk cId="2273466459" sldId="262"/>
            <ac:spMk id="2" creationId="{854E7F4F-5660-8D50-C8B0-6EE2E2A77D99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12:21.632" v="21" actId="1076"/>
          <ac:spMkLst>
            <pc:docMk/>
            <pc:sldMk cId="2273466459" sldId="262"/>
            <ac:spMk id="6" creationId="{243C6497-AB4D-C0E8-15E4-C67DF4D951D4}"/>
          </ac:spMkLst>
        </pc:spChg>
        <pc:picChg chg="add mod">
          <ac:chgData name="David Briston" userId="S::david.briston@cambridgeshirescouts.org.uk::be375e14-04b7-469e-924a-4e887d12c927" providerId="AD" clId="Web-{2FE4653D-0C7D-7154-865E-19665CD3ACCE}" dt="2026-07-01T15:13:18.258" v="26" actId="1076"/>
          <ac:picMkLst>
            <pc:docMk/>
            <pc:sldMk cId="2273466459" sldId="262"/>
            <ac:picMk id="3" creationId="{A00FA595-8547-4CE4-25E3-D22985591F62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1:49.006" v="16"/>
          <ac:picMkLst>
            <pc:docMk/>
            <pc:sldMk cId="2273466459" sldId="262"/>
            <ac:picMk id="5" creationId="{5C068DD7-ED96-6CA1-A0D3-B3ACD19A30E2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8:03.375" v="64"/>
          <ac:picMkLst>
            <pc:docMk/>
            <pc:sldMk cId="2273466459" sldId="262"/>
            <ac:picMk id="8" creationId="{BCAC41A2-697B-021C-5AB8-81DFBC41D209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2:59.008" v="24"/>
          <ac:picMkLst>
            <pc:docMk/>
            <pc:sldMk cId="2273466459" sldId="262"/>
            <ac:picMk id="9" creationId="{FDADF5D8-958F-AE01-6A3C-39C59C4CEAE2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2:57.524" v="23"/>
          <ac:picMkLst>
            <pc:docMk/>
            <pc:sldMk cId="2273466459" sldId="262"/>
            <ac:picMk id="12" creationId="{D0C7E659-32FD-CC7B-37BA-BAC2AF194F8F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2:55.961" v="22"/>
          <ac:picMkLst>
            <pc:docMk/>
            <pc:sldMk cId="2273466459" sldId="262"/>
            <ac:picMk id="15" creationId="{1520BA22-361B-045C-9F9A-4D5045251A63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26:21.777" v="118" actId="1076"/>
        <pc:sldMkLst>
          <pc:docMk/>
          <pc:sldMk cId="4129937451" sldId="263"/>
        </pc:sldMkLst>
        <pc:spChg chg="mod">
          <ac:chgData name="David Briston" userId="S::david.briston@cambridgeshirescouts.org.uk::be375e14-04b7-469e-924a-4e887d12c927" providerId="AD" clId="Web-{2FE4653D-0C7D-7154-865E-19665CD3ACCE}" dt="2026-07-01T15:26:21.777" v="118" actId="1076"/>
          <ac:spMkLst>
            <pc:docMk/>
            <pc:sldMk cId="4129937451" sldId="263"/>
            <ac:spMk id="2" creationId="{F4526218-1194-87B8-BFF8-2E6C806EB89A}"/>
          </ac:spMkLst>
        </pc:spChg>
        <pc:spChg chg="del">
          <ac:chgData name="David Briston" userId="S::david.briston@cambridgeshirescouts.org.uk::be375e14-04b7-469e-924a-4e887d12c927" providerId="AD" clId="Web-{2FE4653D-0C7D-7154-865E-19665CD3ACCE}" dt="2026-07-01T15:10:59.708" v="10"/>
          <ac:spMkLst>
            <pc:docMk/>
            <pc:sldMk cId="4129937451" sldId="263"/>
            <ac:spMk id="3" creationId="{2AE36295-B77E-C2E6-DB65-E364634F0347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17:40.687" v="57" actId="1076"/>
          <ac:spMkLst>
            <pc:docMk/>
            <pc:sldMk cId="4129937451" sldId="263"/>
            <ac:spMk id="6" creationId="{47309410-19C7-A4E0-EE90-6D50D6CAD02E}"/>
          </ac:spMkLst>
        </pc:spChg>
        <pc:picChg chg="del">
          <ac:chgData name="David Briston" userId="S::david.briston@cambridgeshirescouts.org.uk::be375e14-04b7-469e-924a-4e887d12c927" providerId="AD" clId="Web-{2FE4653D-0C7D-7154-865E-19665CD3ACCE}" dt="2026-07-01T15:10:39.333" v="7"/>
          <ac:picMkLst>
            <pc:docMk/>
            <pc:sldMk cId="4129937451" sldId="263"/>
            <ac:picMk id="4" creationId="{88BA50E3-EDF6-063D-752A-461DC2202576}"/>
          </ac:picMkLst>
        </pc:picChg>
        <pc:picChg chg="del mod">
          <ac:chgData name="David Briston" userId="S::david.briston@cambridgeshirescouts.org.uk::be375e14-04b7-469e-924a-4e887d12c927" providerId="AD" clId="Web-{2FE4653D-0C7D-7154-865E-19665CD3ACCE}" dt="2026-07-01T15:17:37.593" v="56"/>
          <ac:picMkLst>
            <pc:docMk/>
            <pc:sldMk cId="4129937451" sldId="263"/>
            <ac:picMk id="5" creationId="{34A22E06-C823-BD62-12D2-CC069A41715C}"/>
          </ac:picMkLst>
        </pc:picChg>
        <pc:picChg chg="add mod modCrop">
          <ac:chgData name="David Briston" userId="S::david.briston@cambridgeshirescouts.org.uk::be375e14-04b7-469e-924a-4e887d12c927" providerId="AD" clId="Web-{2FE4653D-0C7D-7154-865E-19665CD3ACCE}" dt="2026-07-01T15:26:17.668" v="117" actId="1076"/>
          <ac:picMkLst>
            <pc:docMk/>
            <pc:sldMk cId="4129937451" sldId="263"/>
            <ac:picMk id="7" creationId="{3A7C5248-9CCE-58B6-0C0B-A622F99EE646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7:58.859" v="63"/>
          <ac:picMkLst>
            <pc:docMk/>
            <pc:sldMk cId="4129937451" sldId="263"/>
            <ac:picMk id="8" creationId="{BE326984-E438-1BB1-56E0-8935CA9D7584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26:28.199" v="119" actId="1076"/>
        <pc:sldMkLst>
          <pc:docMk/>
          <pc:sldMk cId="3432111733" sldId="264"/>
        </pc:sldMkLst>
        <pc:spChg chg="mod">
          <ac:chgData name="David Briston" userId="S::david.briston@cambridgeshirescouts.org.uk::be375e14-04b7-469e-924a-4e887d12c927" providerId="AD" clId="Web-{2FE4653D-0C7D-7154-865E-19665CD3ACCE}" dt="2026-07-01T15:16:31.669" v="48" actId="1076"/>
          <ac:spMkLst>
            <pc:docMk/>
            <pc:sldMk cId="3432111733" sldId="264"/>
            <ac:spMk id="2" creationId="{5C12D047-219D-4E46-617B-F7DA53345DEB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26:28.199" v="119" actId="1076"/>
          <ac:spMkLst>
            <pc:docMk/>
            <pc:sldMk cId="3432111733" sldId="264"/>
            <ac:spMk id="6" creationId="{D7DDD403-81C2-E969-199F-3EAF49728ADF}"/>
          </ac:spMkLst>
        </pc:spChg>
        <pc:picChg chg="del">
          <ac:chgData name="David Briston" userId="S::david.briston@cambridgeshirescouts.org.uk::be375e14-04b7-469e-924a-4e887d12c927" providerId="AD" clId="Web-{2FE4653D-0C7D-7154-865E-19665CD3ACCE}" dt="2026-07-01T15:15:38.512" v="37"/>
          <ac:picMkLst>
            <pc:docMk/>
            <pc:sldMk cId="3432111733" sldId="264"/>
            <ac:picMk id="3" creationId="{16CE2692-A3A2-DB1A-506B-C6978A2D6EE9}"/>
          </ac:picMkLst>
        </pc:picChg>
        <pc:picChg chg="add mod">
          <ac:chgData name="David Briston" userId="S::david.briston@cambridgeshirescouts.org.uk::be375e14-04b7-469e-924a-4e887d12c927" providerId="AD" clId="Web-{2FE4653D-0C7D-7154-865E-19665CD3ACCE}" dt="2026-07-01T15:15:50.434" v="39" actId="1076"/>
          <ac:picMkLst>
            <pc:docMk/>
            <pc:sldMk cId="3432111733" sldId="264"/>
            <ac:picMk id="4" creationId="{FF3B0084-1D60-4AFD-9EA4-69EEE9EF00AE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6:10.544" v="43"/>
          <ac:picMkLst>
            <pc:docMk/>
            <pc:sldMk cId="3432111733" sldId="264"/>
            <ac:picMk id="5" creationId="{AF60EDC7-07D8-80E9-F9F4-D1997FA241B9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6:22.310" v="46"/>
          <ac:picMkLst>
            <pc:docMk/>
            <pc:sldMk cId="3432111733" sldId="264"/>
            <ac:picMk id="8" creationId="{53B631BB-0D00-D49F-1DFF-B12633D08333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5:38.512" v="36"/>
          <ac:picMkLst>
            <pc:docMk/>
            <pc:sldMk cId="3432111733" sldId="264"/>
            <ac:picMk id="10" creationId="{176248CA-4079-22B7-5D0C-DC4316C5F335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5:38.512" v="35"/>
          <ac:picMkLst>
            <pc:docMk/>
            <pc:sldMk cId="3432111733" sldId="264"/>
            <ac:picMk id="11" creationId="{D654507F-D448-2186-59E0-9F6F80BC68D6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17:26.936" v="54" actId="20577"/>
        <pc:sldMkLst>
          <pc:docMk/>
          <pc:sldMk cId="1778281248" sldId="265"/>
        </pc:sldMkLst>
        <pc:spChg chg="mod">
          <ac:chgData name="David Briston" userId="S::david.briston@cambridgeshirescouts.org.uk::be375e14-04b7-469e-924a-4e887d12c927" providerId="AD" clId="Web-{2FE4653D-0C7D-7154-865E-19665CD3ACCE}" dt="2026-07-01T15:17:26.936" v="54" actId="20577"/>
          <ac:spMkLst>
            <pc:docMk/>
            <pc:sldMk cId="1778281248" sldId="265"/>
            <ac:spMk id="2" creationId="{0B71C16F-1F69-0023-DBC9-E53A1FDC10E5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17:09.280" v="50" actId="1076"/>
          <ac:spMkLst>
            <pc:docMk/>
            <pc:sldMk cId="1778281248" sldId="265"/>
            <ac:spMk id="6" creationId="{F2845117-80A9-6DAC-050A-D32BD8C87012}"/>
          </ac:spMkLst>
        </pc:spChg>
        <pc:picChg chg="del">
          <ac:chgData name="David Briston" userId="S::david.briston@cambridgeshirescouts.org.uk::be375e14-04b7-469e-924a-4e887d12c927" providerId="AD" clId="Web-{2FE4653D-0C7D-7154-865E-19665CD3ACCE}" dt="2026-07-01T15:14:09.291" v="30"/>
          <ac:picMkLst>
            <pc:docMk/>
            <pc:sldMk cId="1778281248" sldId="265"/>
            <ac:picMk id="3" creationId="{D94A1994-81CB-B2CB-C510-A836D465A984}"/>
          </ac:picMkLst>
        </pc:picChg>
        <pc:picChg chg="add mod">
          <ac:chgData name="David Briston" userId="S::david.briston@cambridgeshirescouts.org.uk::be375e14-04b7-469e-924a-4e887d12c927" providerId="AD" clId="Web-{2FE4653D-0C7D-7154-865E-19665CD3ACCE}" dt="2026-07-01T15:17:11.717" v="51" actId="1076"/>
          <ac:picMkLst>
            <pc:docMk/>
            <pc:sldMk cId="1778281248" sldId="265"/>
            <ac:picMk id="4" creationId="{F2CCF924-D981-F91C-563C-F9329B9B97E3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7:05.811" v="49"/>
          <ac:picMkLst>
            <pc:docMk/>
            <pc:sldMk cId="1778281248" sldId="265"/>
            <ac:picMk id="5" creationId="{0810060E-7EAF-E4F8-A1F9-D67F74217C03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4:09.291" v="29"/>
          <ac:picMkLst>
            <pc:docMk/>
            <pc:sldMk cId="1778281248" sldId="265"/>
            <ac:picMk id="7" creationId="{6D56CCDE-08B3-4473-CA8C-49FCF86F9F0C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7:17.202" v="52"/>
          <ac:picMkLst>
            <pc:docMk/>
            <pc:sldMk cId="1778281248" sldId="265"/>
            <ac:picMk id="8" creationId="{A24D5A9E-BC7E-32E1-9BC6-4D8212A8707E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4:09.291" v="28"/>
          <ac:picMkLst>
            <pc:docMk/>
            <pc:sldMk cId="1778281248" sldId="265"/>
            <ac:picMk id="10" creationId="{28960E73-9343-4BD9-1B87-62B508E5B725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4:09.291" v="27"/>
          <ac:picMkLst>
            <pc:docMk/>
            <pc:sldMk cId="1778281248" sldId="265"/>
            <ac:picMk id="11" creationId="{16D271D7-2D39-5354-E75E-92D5FD2FCA48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26:46.591" v="124" actId="1076"/>
        <pc:sldMkLst>
          <pc:docMk/>
          <pc:sldMk cId="2267776169" sldId="266"/>
        </pc:sldMkLst>
        <pc:spChg chg="mod">
          <ac:chgData name="David Briston" userId="S::david.briston@cambridgeshirescouts.org.uk::be375e14-04b7-469e-924a-4e887d12c927" providerId="AD" clId="Web-{2FE4653D-0C7D-7154-865E-19665CD3ACCE}" dt="2026-07-01T15:25:04.026" v="112" actId="1076"/>
          <ac:spMkLst>
            <pc:docMk/>
            <pc:sldMk cId="2267776169" sldId="266"/>
            <ac:spMk id="2" creationId="{2757D0A5-4245-B033-FEEA-DE807E38C5A0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26:41.169" v="122" actId="14100"/>
          <ac:spMkLst>
            <pc:docMk/>
            <pc:sldMk cId="2267776169" sldId="266"/>
            <ac:spMk id="6" creationId="{15F2D811-8745-C098-E0D8-BC0FAB043B52}"/>
          </ac:spMkLst>
        </pc:spChg>
        <pc:picChg chg="add mod">
          <ac:chgData name="David Briston" userId="S::david.briston@cambridgeshirescouts.org.uk::be375e14-04b7-469e-924a-4e887d12c927" providerId="AD" clId="Web-{2FE4653D-0C7D-7154-865E-19665CD3ACCE}" dt="2026-07-01T15:26:46.591" v="124" actId="1076"/>
          <ac:picMkLst>
            <pc:docMk/>
            <pc:sldMk cId="2267776169" sldId="266"/>
            <ac:picMk id="3" creationId="{8632EEBB-8F98-A0A0-33A6-FAFD559CA8C0}"/>
          </ac:picMkLst>
        </pc:picChg>
        <pc:picChg chg="del mod">
          <ac:chgData name="David Briston" userId="S::david.briston@cambridgeshirescouts.org.uk::be375e14-04b7-469e-924a-4e887d12c927" providerId="AD" clId="Web-{2FE4653D-0C7D-7154-865E-19665CD3ACCE}" dt="2026-07-01T15:25:00.119" v="111"/>
          <ac:picMkLst>
            <pc:docMk/>
            <pc:sldMk cId="2267776169" sldId="266"/>
            <ac:picMk id="5" creationId="{F3ACCD3F-E1B1-E778-1829-186FED8AFBCC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0:02.502" v="84"/>
          <ac:picMkLst>
            <pc:docMk/>
            <pc:sldMk cId="2267776169" sldId="266"/>
            <ac:picMk id="8" creationId="{97B36114-447E-3542-AA03-F01A2588F83A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0:32.066" v="85"/>
          <ac:picMkLst>
            <pc:docMk/>
            <pc:sldMk cId="2267776169" sldId="266"/>
            <ac:picMk id="9" creationId="{1AAFC189-1B4D-1936-451C-9DE4E61110A2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19:31.408" v="79" actId="1076"/>
        <pc:sldMkLst>
          <pc:docMk/>
          <pc:sldMk cId="3267893962" sldId="267"/>
        </pc:sldMkLst>
        <pc:spChg chg="mod">
          <ac:chgData name="David Briston" userId="S::david.briston@cambridgeshirescouts.org.uk::be375e14-04b7-469e-924a-4e887d12c927" providerId="AD" clId="Web-{2FE4653D-0C7D-7154-865E-19665CD3ACCE}" dt="2026-07-01T15:18:46.657" v="75" actId="20577"/>
          <ac:spMkLst>
            <pc:docMk/>
            <pc:sldMk cId="3267893962" sldId="267"/>
            <ac:spMk id="2" creationId="{BBD7C122-F587-F660-8D1A-5B71383A970A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18:52.532" v="76" actId="1076"/>
          <ac:spMkLst>
            <pc:docMk/>
            <pc:sldMk cId="3267893962" sldId="267"/>
            <ac:spMk id="6" creationId="{2AD79103-E02F-7619-C210-03EF8D78F4C7}"/>
          </ac:spMkLst>
        </pc:spChg>
        <pc:picChg chg="add mod">
          <ac:chgData name="David Briston" userId="S::david.briston@cambridgeshirescouts.org.uk::be375e14-04b7-469e-924a-4e887d12c927" providerId="AD" clId="Web-{2FE4653D-0C7D-7154-865E-19665CD3ACCE}" dt="2026-07-01T15:19:31.408" v="79" actId="1076"/>
          <ac:picMkLst>
            <pc:docMk/>
            <pc:sldMk cId="3267893962" sldId="267"/>
            <ac:picMk id="3" creationId="{7CBBA75B-F588-3619-278D-487156F28482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9:21.814" v="77"/>
          <ac:picMkLst>
            <pc:docMk/>
            <pc:sldMk cId="3267893962" sldId="267"/>
            <ac:picMk id="4" creationId="{B06E33B9-4757-4D2A-1079-78B0A4F0FFC6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8:37.750" v="73"/>
          <ac:picMkLst>
            <pc:docMk/>
            <pc:sldMk cId="3267893962" sldId="267"/>
            <ac:picMk id="5" creationId="{4DEC3ABD-0963-7BC1-5BC9-4E01A16CCB7F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18:42.672" v="74"/>
          <ac:picMkLst>
            <pc:docMk/>
            <pc:sldMk cId="3267893962" sldId="267"/>
            <ac:picMk id="8" creationId="{3AF5EC1C-9941-183F-EDC9-911CA3D030C0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27:03.388" v="128" actId="1076"/>
        <pc:sldMkLst>
          <pc:docMk/>
          <pc:sldMk cId="3903063495" sldId="268"/>
        </pc:sldMkLst>
        <pc:spChg chg="mod">
          <ac:chgData name="David Briston" userId="S::david.briston@cambridgeshirescouts.org.uk::be375e14-04b7-469e-924a-4e887d12c927" providerId="AD" clId="Web-{2FE4653D-0C7D-7154-865E-19665CD3ACCE}" dt="2026-07-01T15:26:55.950" v="126" actId="1076"/>
          <ac:spMkLst>
            <pc:docMk/>
            <pc:sldMk cId="3903063495" sldId="268"/>
            <ac:spMk id="2" creationId="{62D52120-89B3-12CD-9AFD-41D81A94A630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27:03.388" v="128" actId="1076"/>
          <ac:spMkLst>
            <pc:docMk/>
            <pc:sldMk cId="3903063495" sldId="268"/>
            <ac:spMk id="6" creationId="{7B2A07A7-C102-71B1-7468-B989CBA20020}"/>
          </ac:spMkLst>
        </pc:spChg>
        <pc:picChg chg="del">
          <ac:chgData name="David Briston" userId="S::david.briston@cambridgeshirescouts.org.uk::be375e14-04b7-469e-924a-4e887d12c927" providerId="AD" clId="Web-{2FE4653D-0C7D-7154-865E-19665CD3ACCE}" dt="2026-07-01T15:21:52.505" v="93"/>
          <ac:picMkLst>
            <pc:docMk/>
            <pc:sldMk cId="3903063495" sldId="268"/>
            <ac:picMk id="3" creationId="{29BDC3A9-4F57-6A07-AF50-9ABB5FD54930}"/>
          </ac:picMkLst>
        </pc:picChg>
        <pc:picChg chg="add mod">
          <ac:chgData name="David Briston" userId="S::david.briston@cambridgeshirescouts.org.uk::be375e14-04b7-469e-924a-4e887d12c927" providerId="AD" clId="Web-{2FE4653D-0C7D-7154-865E-19665CD3ACCE}" dt="2026-07-01T15:26:59.185" v="127" actId="1076"/>
          <ac:picMkLst>
            <pc:docMk/>
            <pc:sldMk cId="3903063495" sldId="268"/>
            <ac:picMk id="4" creationId="{A0120E1F-F584-F4F4-7CF1-4B4606B5D7CB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1:12.895" v="90"/>
          <ac:picMkLst>
            <pc:docMk/>
            <pc:sldMk cId="3903063495" sldId="268"/>
            <ac:picMk id="5" creationId="{D7F1E192-3566-1C34-4E40-130D2764AAF5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1:18.348" v="92"/>
          <ac:picMkLst>
            <pc:docMk/>
            <pc:sldMk cId="3903063495" sldId="268"/>
            <ac:picMk id="8" creationId="{75F64CA4-A5F5-F993-2275-7DC7D3793D5D}"/>
          </ac:picMkLst>
        </pc:picChg>
      </pc:sldChg>
      <pc:sldChg chg="addSp delSp modSp">
        <pc:chgData name="David Briston" userId="S::david.briston@cambridgeshirescouts.org.uk::be375e14-04b7-469e-924a-4e887d12c927" providerId="AD" clId="Web-{2FE4653D-0C7D-7154-865E-19665CD3ACCE}" dt="2026-07-01T15:23:10.929" v="104" actId="1076"/>
        <pc:sldMkLst>
          <pc:docMk/>
          <pc:sldMk cId="2861062858" sldId="269"/>
        </pc:sldMkLst>
        <pc:spChg chg="mod">
          <ac:chgData name="David Briston" userId="S::david.briston@cambridgeshirescouts.org.uk::be375e14-04b7-469e-924a-4e887d12c927" providerId="AD" clId="Web-{2FE4653D-0C7D-7154-865E-19665CD3ACCE}" dt="2026-07-01T15:22:23.100" v="100" actId="20577"/>
          <ac:spMkLst>
            <pc:docMk/>
            <pc:sldMk cId="2861062858" sldId="269"/>
            <ac:spMk id="2" creationId="{E84E0EA4-1E8A-0F7D-76CE-ED04DA96023D}"/>
          </ac:spMkLst>
        </pc:spChg>
        <pc:spChg chg="mod">
          <ac:chgData name="David Briston" userId="S::david.briston@cambridgeshirescouts.org.uk::be375e14-04b7-469e-924a-4e887d12c927" providerId="AD" clId="Web-{2FE4653D-0C7D-7154-865E-19665CD3ACCE}" dt="2026-07-01T15:23:10.929" v="104" actId="1076"/>
          <ac:spMkLst>
            <pc:docMk/>
            <pc:sldMk cId="2861062858" sldId="269"/>
            <ac:spMk id="6" creationId="{B11DC3DC-C6AF-C2D2-4C33-F7D2C7F89D50}"/>
          </ac:spMkLst>
        </pc:spChg>
        <pc:picChg chg="add mod">
          <ac:chgData name="David Briston" userId="S::david.briston@cambridgeshirescouts.org.uk::be375e14-04b7-469e-924a-4e887d12c927" providerId="AD" clId="Web-{2FE4653D-0C7D-7154-865E-19665CD3ACCE}" dt="2026-07-01T15:23:01.038" v="103" actId="1076"/>
          <ac:picMkLst>
            <pc:docMk/>
            <pc:sldMk cId="2861062858" sldId="269"/>
            <ac:picMk id="3" creationId="{2FE60BE7-F4FE-B9B7-5CE5-F1D4C7AD6497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2:50.725" v="101"/>
          <ac:picMkLst>
            <pc:docMk/>
            <pc:sldMk cId="2861062858" sldId="269"/>
            <ac:picMk id="4" creationId="{DD2677EC-7EBB-33A2-D3CF-D804B49EF2AB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2:10.959" v="96"/>
          <ac:picMkLst>
            <pc:docMk/>
            <pc:sldMk cId="2861062858" sldId="269"/>
            <ac:picMk id="5" creationId="{DA6E341D-9EBC-B6D9-BB0D-F00DD1C65E4E}"/>
          </ac:picMkLst>
        </pc:picChg>
        <pc:picChg chg="del">
          <ac:chgData name="David Briston" userId="S::david.briston@cambridgeshirescouts.org.uk::be375e14-04b7-469e-924a-4e887d12c927" providerId="AD" clId="Web-{2FE4653D-0C7D-7154-865E-19665CD3ACCE}" dt="2026-07-01T15:22:20.428" v="99"/>
          <ac:picMkLst>
            <pc:docMk/>
            <pc:sldMk cId="2861062858" sldId="269"/>
            <ac:picMk id="8" creationId="{28921692-8D01-8EFB-E3EB-1C7BF9A5F871}"/>
          </ac:picMkLst>
        </pc:picChg>
      </pc:sldChg>
    </pc:docChg>
  </pc:docChgLst>
  <pc:docChgLst>
    <pc:chgData name="David Briston" userId="S::david.briston@cambridgeshirescouts.org.uk::be375e14-04b7-469e-924a-4e887d12c927" providerId="AD" clId="Web-{C30C8D61-F164-3E70-61F1-9A4609A19FB0}"/>
    <pc:docChg chg="addSld delSld modSld">
      <pc:chgData name="David Briston" userId="S::david.briston@cambridgeshirescouts.org.uk::be375e14-04b7-469e-924a-4e887d12c927" providerId="AD" clId="Web-{C30C8D61-F164-3E70-61F1-9A4609A19FB0}" dt="2026-07-01T15:41:12.463" v="87" actId="14100"/>
      <pc:docMkLst>
        <pc:docMk/>
      </pc:docMkLst>
      <pc:sldChg chg="delSp del">
        <pc:chgData name="David Briston" userId="S::david.briston@cambridgeshirescouts.org.uk::be375e14-04b7-469e-924a-4e887d12c927" providerId="AD" clId="Web-{C30C8D61-F164-3E70-61F1-9A4609A19FB0}" dt="2026-07-01T15:36:33.499" v="21"/>
        <pc:sldMkLst>
          <pc:docMk/>
          <pc:sldMk cId="1695776468" sldId="257"/>
        </pc:sldMkLst>
        <pc:spChg chg="del">
          <ac:chgData name="David Briston" userId="S::david.briston@cambridgeshirescouts.org.uk::be375e14-04b7-469e-924a-4e887d12c927" providerId="AD" clId="Web-{C30C8D61-F164-3E70-61F1-9A4609A19FB0}" dt="2026-07-01T15:36:09.873" v="12"/>
          <ac:spMkLst>
            <pc:docMk/>
            <pc:sldMk cId="1695776468" sldId="257"/>
            <ac:spMk id="2" creationId="{72FB57E7-E6AD-4609-F24C-EF8CBB51DD98}"/>
          </ac:spMkLst>
        </pc:spChg>
        <pc:picChg chg="del">
          <ac:chgData name="David Briston" userId="S::david.briston@cambridgeshirescouts.org.uk::be375e14-04b7-469e-924a-4e887d12c927" providerId="AD" clId="Web-{C30C8D61-F164-3E70-61F1-9A4609A19FB0}" dt="2026-07-01T15:36:15.686" v="14"/>
          <ac:picMkLst>
            <pc:docMk/>
            <pc:sldMk cId="1695776468" sldId="257"/>
            <ac:picMk id="1026" creationId="{6154AC9D-8036-3B09-FA3C-5F45C226306F}"/>
          </ac:picMkLst>
        </pc:picChg>
      </pc:sldChg>
      <pc:sldChg chg="delSp del">
        <pc:chgData name="David Briston" userId="S::david.briston@cambridgeshirescouts.org.uk::be375e14-04b7-469e-924a-4e887d12c927" providerId="AD" clId="Web-{C30C8D61-F164-3E70-61F1-9A4609A19FB0}" dt="2026-07-01T15:39:13.881" v="64"/>
        <pc:sldMkLst>
          <pc:docMk/>
          <pc:sldMk cId="3370142649" sldId="258"/>
        </pc:sldMkLst>
        <pc:spChg chg="del">
          <ac:chgData name="David Briston" userId="S::david.briston@cambridgeshirescouts.org.uk::be375e14-04b7-469e-924a-4e887d12c927" providerId="AD" clId="Web-{C30C8D61-F164-3E70-61F1-9A4609A19FB0}" dt="2026-07-01T15:39:04.974" v="61"/>
          <ac:spMkLst>
            <pc:docMk/>
            <pc:sldMk cId="3370142649" sldId="258"/>
            <ac:spMk id="2" creationId="{3729127C-7154-FF55-860D-78C35A86BED7}"/>
          </ac:spMkLst>
        </pc:spChg>
        <pc:spChg chg="del">
          <ac:chgData name="David Briston" userId="S::david.briston@cambridgeshirescouts.org.uk::be375e14-04b7-469e-924a-4e887d12c927" providerId="AD" clId="Web-{C30C8D61-F164-3E70-61F1-9A4609A19FB0}" dt="2026-07-01T15:38:33.535" v="53"/>
          <ac:spMkLst>
            <pc:docMk/>
            <pc:sldMk cId="3370142649" sldId="258"/>
            <ac:spMk id="6" creationId="{6BDA93AE-38DE-9F89-F01A-7150E4E0F2D1}"/>
          </ac:spMkLst>
        </pc:spChg>
        <pc:picChg chg="del">
          <ac:chgData name="David Briston" userId="S::david.briston@cambridgeshirescouts.org.uk::be375e14-04b7-469e-924a-4e887d12c927" providerId="AD" clId="Web-{C30C8D61-F164-3E70-61F1-9A4609A19FB0}" dt="2026-07-01T15:38:23.004" v="48"/>
          <ac:picMkLst>
            <pc:docMk/>
            <pc:sldMk cId="3370142649" sldId="258"/>
            <ac:picMk id="4" creationId="{F1632188-5C5A-430B-1268-1154941F917B}"/>
          </ac:picMkLst>
        </pc:picChg>
      </pc:sldChg>
      <pc:sldChg chg="delSp del">
        <pc:chgData name="David Briston" userId="S::david.briston@cambridgeshirescouts.org.uk::be375e14-04b7-469e-924a-4e887d12c927" providerId="AD" clId="Web-{C30C8D61-F164-3E70-61F1-9A4609A19FB0}" dt="2026-07-01T15:37:43.909" v="45"/>
        <pc:sldMkLst>
          <pc:docMk/>
          <pc:sldMk cId="2763734477" sldId="260"/>
        </pc:sldMkLst>
        <pc:spChg chg="del">
          <ac:chgData name="David Briston" userId="S::david.briston@cambridgeshirescouts.org.uk::be375e14-04b7-469e-924a-4e887d12c927" providerId="AD" clId="Web-{C30C8D61-F164-3E70-61F1-9A4609A19FB0}" dt="2026-07-01T15:37:34.455" v="42"/>
          <ac:spMkLst>
            <pc:docMk/>
            <pc:sldMk cId="2763734477" sldId="260"/>
            <ac:spMk id="2" creationId="{5FA17D4E-B75E-0C08-991C-AE4838D57664}"/>
          </ac:spMkLst>
        </pc:spChg>
      </pc:sldChg>
      <pc:sldChg chg="delSp add del">
        <pc:chgData name="David Briston" userId="S::david.briston@cambridgeshirescouts.org.uk::be375e14-04b7-469e-924a-4e887d12c927" providerId="AD" clId="Web-{C30C8D61-F164-3E70-61F1-9A4609A19FB0}" dt="2026-07-01T15:40:25.211" v="83"/>
        <pc:sldMkLst>
          <pc:docMk/>
          <pc:sldMk cId="1149809181" sldId="261"/>
        </pc:sldMkLst>
        <pc:spChg chg="del">
          <ac:chgData name="David Briston" userId="S::david.briston@cambridgeshirescouts.org.uk::be375e14-04b7-469e-924a-4e887d12c927" providerId="AD" clId="Web-{C30C8D61-F164-3E70-61F1-9A4609A19FB0}" dt="2026-07-01T15:39:57.695" v="72"/>
          <ac:spMkLst>
            <pc:docMk/>
            <pc:sldMk cId="1149809181" sldId="261"/>
            <ac:spMk id="2" creationId="{4AEFD36C-E92C-93B0-B154-542457779326}"/>
          </ac:spMkLst>
        </pc:spChg>
        <pc:spChg chg="del">
          <ac:chgData name="David Briston" userId="S::david.briston@cambridgeshirescouts.org.uk::be375e14-04b7-469e-924a-4e887d12c927" providerId="AD" clId="Web-{C30C8D61-F164-3E70-61F1-9A4609A19FB0}" dt="2026-07-01T15:39:30.162" v="66"/>
          <ac:spMkLst>
            <pc:docMk/>
            <pc:sldMk cId="1149809181" sldId="261"/>
            <ac:spMk id="6" creationId="{3EB6CAAD-E691-666F-B005-B07EDD5D7FB2}"/>
          </ac:spMkLst>
        </pc:spChg>
        <pc:picChg chg="del">
          <ac:chgData name="David Briston" userId="S::david.briston@cambridgeshirescouts.org.uk::be375e14-04b7-469e-924a-4e887d12c927" providerId="AD" clId="Web-{C30C8D61-F164-3E70-61F1-9A4609A19FB0}" dt="2026-07-01T15:40:15.930" v="78"/>
          <ac:picMkLst>
            <pc:docMk/>
            <pc:sldMk cId="1149809181" sldId="261"/>
            <ac:picMk id="3" creationId="{F1F253B2-76DA-CAF5-ACD4-B81DA44D6E99}"/>
          </ac:picMkLst>
        </pc:picChg>
      </pc:sldChg>
      <pc:sldChg chg="addSp delSp modSp add replId">
        <pc:chgData name="David Briston" userId="S::david.briston@cambridgeshirescouts.org.uk::be375e14-04b7-469e-924a-4e887d12c927" providerId="AD" clId="Web-{C30C8D61-F164-3E70-61F1-9A4609A19FB0}" dt="2026-07-01T15:41:03.760" v="84"/>
        <pc:sldMkLst>
          <pc:docMk/>
          <pc:sldMk cId="1707562492" sldId="270"/>
        </pc:sldMkLst>
        <pc:spChg chg="del">
          <ac:chgData name="David Briston" userId="S::david.briston@cambridgeshirescouts.org.uk::be375e14-04b7-469e-924a-4e887d12c927" providerId="AD" clId="Web-{C30C8D61-F164-3E70-61F1-9A4609A19FB0}" dt="2026-07-01T15:35:30.528" v="3"/>
          <ac:spMkLst>
            <pc:docMk/>
            <pc:sldMk cId="1707562492" sldId="270"/>
            <ac:spMk id="2" creationId="{C84277B2-B516-1F08-617B-AB641A93C5B0}"/>
          </ac:spMkLst>
        </pc:spChg>
        <pc:spChg chg="add mod">
          <ac:chgData name="David Briston" userId="S::david.briston@cambridgeshirescouts.org.uk::be375e14-04b7-469e-924a-4e887d12c927" providerId="AD" clId="Web-{C30C8D61-F164-3E70-61F1-9A4609A19FB0}" dt="2026-07-01T15:36:31.124" v="20" actId="1076"/>
          <ac:spMkLst>
            <pc:docMk/>
            <pc:sldMk cId="1707562492" sldId="270"/>
            <ac:spMk id="3" creationId="{FF66F861-B85D-79DC-A28E-4287EFF4623E}"/>
          </ac:spMkLst>
        </pc:spChg>
        <pc:spChg chg="add mod">
          <ac:chgData name="David Briston" userId="S::david.briston@cambridgeshirescouts.org.uk::be375e14-04b7-469e-924a-4e887d12c927" providerId="AD" clId="Web-{C30C8D61-F164-3E70-61F1-9A4609A19FB0}" dt="2026-07-01T15:36:38.124" v="22" actId="1076"/>
          <ac:spMkLst>
            <pc:docMk/>
            <pc:sldMk cId="1707562492" sldId="270"/>
            <ac:spMk id="4" creationId="{72FB57E7-E6AD-4609-F24C-EF8CBB51DD98}"/>
          </ac:spMkLst>
        </pc:spChg>
        <pc:spChg chg="del mod">
          <ac:chgData name="David Briston" userId="S::david.briston@cambridgeshirescouts.org.uk::be375e14-04b7-469e-924a-4e887d12c927" providerId="AD" clId="Web-{C30C8D61-F164-3E70-61F1-9A4609A19FB0}" dt="2026-07-01T15:35:27.262" v="2"/>
          <ac:spMkLst>
            <pc:docMk/>
            <pc:sldMk cId="1707562492" sldId="270"/>
            <ac:spMk id="6" creationId="{8193EB3D-6C7D-0BB1-A36C-2719EDCBCFC9}"/>
          </ac:spMkLst>
        </pc:spChg>
        <pc:picChg chg="add del mod modCrop">
          <ac:chgData name="David Briston" userId="S::david.briston@cambridgeshirescouts.org.uk::be375e14-04b7-469e-924a-4e887d12c927" providerId="AD" clId="Web-{C30C8D61-F164-3E70-61F1-9A4609A19FB0}" dt="2026-07-01T15:41:03.760" v="84"/>
          <ac:picMkLst>
            <pc:docMk/>
            <pc:sldMk cId="1707562492" sldId="270"/>
            <ac:picMk id="5" creationId="{E3F0F96C-D3FF-15F7-F149-B8EC3D14AB3E}"/>
          </ac:picMkLst>
        </pc:picChg>
        <pc:picChg chg="del">
          <ac:chgData name="David Briston" userId="S::david.briston@cambridgeshirescouts.org.uk::be375e14-04b7-469e-924a-4e887d12c927" providerId="AD" clId="Web-{C30C8D61-F164-3E70-61F1-9A4609A19FB0}" dt="2026-07-01T15:35:33.091" v="4"/>
          <ac:picMkLst>
            <pc:docMk/>
            <pc:sldMk cId="1707562492" sldId="270"/>
            <ac:picMk id="7" creationId="{F8D00083-19AD-D220-58E0-2BC42C360C98}"/>
          </ac:picMkLst>
        </pc:picChg>
      </pc:sldChg>
      <pc:sldChg chg="addSp delSp modSp add replId">
        <pc:chgData name="David Briston" userId="S::david.briston@cambridgeshirescouts.org.uk::be375e14-04b7-469e-924a-4e887d12c927" providerId="AD" clId="Web-{C30C8D61-F164-3E70-61F1-9A4609A19FB0}" dt="2026-07-01T15:41:12.463" v="87" actId="14100"/>
        <pc:sldMkLst>
          <pc:docMk/>
          <pc:sldMk cId="857846261" sldId="271"/>
        </pc:sldMkLst>
        <pc:spChg chg="add mod">
          <ac:chgData name="David Briston" userId="S::david.briston@cambridgeshirescouts.org.uk::be375e14-04b7-469e-924a-4e887d12c927" providerId="AD" clId="Web-{C30C8D61-F164-3E70-61F1-9A4609A19FB0}" dt="2026-07-01T15:41:12.463" v="87" actId="14100"/>
          <ac:spMkLst>
            <pc:docMk/>
            <pc:sldMk cId="857846261" sldId="271"/>
            <ac:spMk id="2" creationId="{5FA17D4E-B75E-0C08-991C-AE4838D57664}"/>
          </ac:spMkLst>
        </pc:spChg>
        <pc:spChg chg="mod">
          <ac:chgData name="David Briston" userId="S::david.briston@cambridgeshirescouts.org.uk::be375e14-04b7-469e-924a-4e887d12c927" providerId="AD" clId="Web-{C30C8D61-F164-3E70-61F1-9A4609A19FB0}" dt="2026-07-01T15:37:28.236" v="41" actId="1076"/>
          <ac:spMkLst>
            <pc:docMk/>
            <pc:sldMk cId="857846261" sldId="271"/>
            <ac:spMk id="3" creationId="{4584521A-CF11-B8B6-4F6F-015832164C00}"/>
          </ac:spMkLst>
        </pc:spChg>
        <pc:spChg chg="del mod">
          <ac:chgData name="David Briston" userId="S::david.briston@cambridgeshirescouts.org.uk::be375e14-04b7-469e-924a-4e887d12c927" providerId="AD" clId="Web-{C30C8D61-F164-3E70-61F1-9A4609A19FB0}" dt="2026-07-01T15:37:05.454" v="26"/>
          <ac:spMkLst>
            <pc:docMk/>
            <pc:sldMk cId="857846261" sldId="271"/>
            <ac:spMk id="4" creationId="{425B81AA-2BF0-028D-4645-81FC1F595490}"/>
          </ac:spMkLst>
        </pc:spChg>
        <pc:picChg chg="del mod">
          <ac:chgData name="David Briston" userId="S::david.briston@cambridgeshirescouts.org.uk::be375e14-04b7-469e-924a-4e887d12c927" providerId="AD" clId="Web-{C30C8D61-F164-3E70-61F1-9A4609A19FB0}" dt="2026-07-01T15:41:07.729" v="85"/>
          <ac:picMkLst>
            <pc:docMk/>
            <pc:sldMk cId="857846261" sldId="271"/>
            <ac:picMk id="5" creationId="{BB4066E0-963E-9379-DAF1-52B3B94B71FE}"/>
          </ac:picMkLst>
        </pc:picChg>
      </pc:sldChg>
      <pc:sldChg chg="addSp delSp modSp add replId">
        <pc:chgData name="David Briston" userId="S::david.briston@cambridgeshirescouts.org.uk::be375e14-04b7-469e-924a-4e887d12c927" providerId="AD" clId="Web-{C30C8D61-F164-3E70-61F1-9A4609A19FB0}" dt="2026-07-01T15:39:10.677" v="63" actId="1076"/>
        <pc:sldMkLst>
          <pc:docMk/>
          <pc:sldMk cId="306599709" sldId="272"/>
        </pc:sldMkLst>
        <pc:spChg chg="del">
          <ac:chgData name="David Briston" userId="S::david.briston@cambridgeshirescouts.org.uk::be375e14-04b7-469e-924a-4e887d12c927" providerId="AD" clId="Web-{C30C8D61-F164-3E70-61F1-9A4609A19FB0}" dt="2026-07-01T15:39:00.818" v="60"/>
          <ac:spMkLst>
            <pc:docMk/>
            <pc:sldMk cId="306599709" sldId="272"/>
            <ac:spMk id="2" creationId="{02A0A8F7-8306-3082-A9B4-9D5EC33E3097}"/>
          </ac:spMkLst>
        </pc:spChg>
        <pc:spChg chg="del mod">
          <ac:chgData name="David Briston" userId="S::david.briston@cambridgeshirescouts.org.uk::be375e14-04b7-469e-924a-4e887d12c927" providerId="AD" clId="Web-{C30C8D61-F164-3E70-61F1-9A4609A19FB0}" dt="2026-07-01T15:38:42.832" v="56"/>
          <ac:spMkLst>
            <pc:docMk/>
            <pc:sldMk cId="306599709" sldId="272"/>
            <ac:spMk id="3" creationId="{26726CB0-73C5-5716-576B-B4553D3A8F3E}"/>
          </ac:spMkLst>
        </pc:spChg>
        <pc:spChg chg="add mod">
          <ac:chgData name="David Briston" userId="S::david.briston@cambridgeshirescouts.org.uk::be375e14-04b7-469e-924a-4e887d12c927" providerId="AD" clId="Web-{C30C8D61-F164-3E70-61F1-9A4609A19FB0}" dt="2026-07-01T15:38:49.505" v="58" actId="1076"/>
          <ac:spMkLst>
            <pc:docMk/>
            <pc:sldMk cId="306599709" sldId="272"/>
            <ac:spMk id="6" creationId="{6BDA93AE-38DE-9F89-F01A-7150E4E0F2D1}"/>
          </ac:spMkLst>
        </pc:spChg>
        <pc:spChg chg="add mod">
          <ac:chgData name="David Briston" userId="S::david.briston@cambridgeshirescouts.org.uk::be375e14-04b7-469e-924a-4e887d12c927" providerId="AD" clId="Web-{C30C8D61-F164-3E70-61F1-9A4609A19FB0}" dt="2026-07-01T15:39:10.677" v="63" actId="1076"/>
          <ac:spMkLst>
            <pc:docMk/>
            <pc:sldMk cId="306599709" sldId="272"/>
            <ac:spMk id="7" creationId="{3729127C-7154-FF55-860D-78C35A86BED7}"/>
          </ac:spMkLst>
        </pc:spChg>
        <pc:picChg chg="add mod modCrop">
          <ac:chgData name="David Briston" userId="S::david.briston@cambridgeshirescouts.org.uk::be375e14-04b7-469e-924a-4e887d12c927" providerId="AD" clId="Web-{C30C8D61-F164-3E70-61F1-9A4609A19FB0}" dt="2026-07-01T15:38:55.005" v="59" actId="1076"/>
          <ac:picMkLst>
            <pc:docMk/>
            <pc:sldMk cId="306599709" sldId="272"/>
            <ac:picMk id="4" creationId="{FEB3679A-C133-2C54-40F3-EE20142283F7}"/>
          </ac:picMkLst>
        </pc:picChg>
        <pc:picChg chg="del">
          <ac:chgData name="David Briston" userId="S::david.briston@cambridgeshirescouts.org.uk::be375e14-04b7-469e-924a-4e887d12c927" providerId="AD" clId="Web-{C30C8D61-F164-3E70-61F1-9A4609A19FB0}" dt="2026-07-01T15:38:18.878" v="47"/>
          <ac:picMkLst>
            <pc:docMk/>
            <pc:sldMk cId="306599709" sldId="272"/>
            <ac:picMk id="5" creationId="{D6B9F68A-9536-BDBD-1B3B-43E8C603BB7A}"/>
          </ac:picMkLst>
        </pc:picChg>
      </pc:sldChg>
      <pc:sldChg chg="addSp delSp modSp add replId">
        <pc:chgData name="David Briston" userId="S::david.briston@cambridgeshirescouts.org.uk::be375e14-04b7-469e-924a-4e887d12c927" providerId="AD" clId="Web-{C30C8D61-F164-3E70-61F1-9A4609A19FB0}" dt="2026-07-01T15:40:20.993" v="82" actId="1076"/>
        <pc:sldMkLst>
          <pc:docMk/>
          <pc:sldMk cId="3758290189" sldId="273"/>
        </pc:sldMkLst>
        <pc:spChg chg="add mod">
          <ac:chgData name="David Briston" userId="S::david.briston@cambridgeshirescouts.org.uk::be375e14-04b7-469e-924a-4e887d12c927" providerId="AD" clId="Web-{C30C8D61-F164-3E70-61F1-9A4609A19FB0}" dt="2026-07-01T15:39:44.772" v="70" actId="1076"/>
          <ac:spMkLst>
            <pc:docMk/>
            <pc:sldMk cId="3758290189" sldId="273"/>
            <ac:spMk id="2" creationId="{3EB6CAAD-E691-666F-B005-B07EDD5D7FB2}"/>
          </ac:spMkLst>
        </pc:spChg>
        <pc:spChg chg="add mod">
          <ac:chgData name="David Briston" userId="S::david.briston@cambridgeshirescouts.org.uk::be375e14-04b7-469e-924a-4e887d12c927" providerId="AD" clId="Web-{C30C8D61-F164-3E70-61F1-9A4609A19FB0}" dt="2026-07-01T15:40:02.836" v="74" actId="1076"/>
          <ac:spMkLst>
            <pc:docMk/>
            <pc:sldMk cId="3758290189" sldId="273"/>
            <ac:spMk id="3" creationId="{4AEFD36C-E92C-93B0-B154-542457779326}"/>
          </ac:spMkLst>
        </pc:spChg>
        <pc:spChg chg="del">
          <ac:chgData name="David Briston" userId="S::david.briston@cambridgeshirescouts.org.uk::be375e14-04b7-469e-924a-4e887d12c927" providerId="AD" clId="Web-{C30C8D61-F164-3E70-61F1-9A4609A19FB0}" dt="2026-07-01T15:39:41.929" v="69"/>
          <ac:spMkLst>
            <pc:docMk/>
            <pc:sldMk cId="3758290189" sldId="273"/>
            <ac:spMk id="6" creationId="{D021725D-A4E6-35FD-9341-576B26B8E36A}"/>
          </ac:spMkLst>
        </pc:spChg>
        <pc:spChg chg="del">
          <ac:chgData name="David Briston" userId="S::david.briston@cambridgeshirescouts.org.uk::be375e14-04b7-469e-924a-4e887d12c927" providerId="AD" clId="Web-{C30C8D61-F164-3E70-61F1-9A4609A19FB0}" dt="2026-07-01T15:40:05.789" v="75"/>
          <ac:spMkLst>
            <pc:docMk/>
            <pc:sldMk cId="3758290189" sldId="273"/>
            <ac:spMk id="7" creationId="{7AD72D4A-D0B4-9CBA-F263-F125E28F8F2D}"/>
          </ac:spMkLst>
        </pc:spChg>
        <pc:picChg chg="del">
          <ac:chgData name="David Briston" userId="S::david.briston@cambridgeshirescouts.org.uk::be375e14-04b7-469e-924a-4e887d12c927" providerId="AD" clId="Web-{C30C8D61-F164-3E70-61F1-9A4609A19FB0}" dt="2026-07-01T15:39:51.038" v="71"/>
          <ac:picMkLst>
            <pc:docMk/>
            <pc:sldMk cId="3758290189" sldId="273"/>
            <ac:picMk id="4" creationId="{CE186CE5-1E92-EB0B-BD6D-E6F8BD725E2C}"/>
          </ac:picMkLst>
        </pc:picChg>
        <pc:picChg chg="add mod modCrop">
          <ac:chgData name="David Briston" userId="S::david.briston@cambridgeshirescouts.org.uk::be375e14-04b7-469e-924a-4e887d12c927" providerId="AD" clId="Web-{C30C8D61-F164-3E70-61F1-9A4609A19FB0}" dt="2026-07-01T15:40:20.993" v="82" actId="1076"/>
          <ac:picMkLst>
            <pc:docMk/>
            <pc:sldMk cId="3758290189" sldId="273"/>
            <ac:picMk id="5" creationId="{EDD62F41-3179-B91D-7C94-F19EA686EDBD}"/>
          </ac:picMkLst>
        </pc:picChg>
      </pc:sldChg>
    </pc:docChg>
  </pc:docChgLst>
  <pc:docChgLst>
    <pc:chgData name="David Briston" userId="be375e14-04b7-469e-924a-4e887d12c927" providerId="ADAL" clId="{A5C602D3-74E9-437A-BFB1-88D758B1E3D0}"/>
    <pc:docChg chg="modSld">
      <pc:chgData name="David Briston" userId="be375e14-04b7-469e-924a-4e887d12c927" providerId="ADAL" clId="{A5C602D3-74E9-437A-BFB1-88D758B1E3D0}" dt="2026-07-01T15:30:12.919" v="18" actId="1076"/>
      <pc:docMkLst>
        <pc:docMk/>
      </pc:docMkLst>
      <pc:sldChg chg="modSp mod">
        <pc:chgData name="David Briston" userId="be375e14-04b7-469e-924a-4e887d12c927" providerId="ADAL" clId="{A5C602D3-74E9-437A-BFB1-88D758B1E3D0}" dt="2026-07-01T14:42:35.222" v="11" actId="14100"/>
        <pc:sldMkLst>
          <pc:docMk/>
          <pc:sldMk cId="1695776468" sldId="257"/>
        </pc:sldMkLst>
        <pc:spChg chg="mod">
          <ac:chgData name="David Briston" userId="be375e14-04b7-469e-924a-4e887d12c927" providerId="ADAL" clId="{A5C602D3-74E9-437A-BFB1-88D758B1E3D0}" dt="2026-07-01T14:42:27.615" v="10" actId="1076"/>
          <ac:spMkLst>
            <pc:docMk/>
            <pc:sldMk cId="1695776468" sldId="257"/>
            <ac:spMk id="2" creationId="{72FB57E7-E6AD-4609-F24C-EF8CBB51DD98}"/>
          </ac:spMkLst>
        </pc:spChg>
        <pc:picChg chg="mod">
          <ac:chgData name="David Briston" userId="be375e14-04b7-469e-924a-4e887d12c927" providerId="ADAL" clId="{A5C602D3-74E9-437A-BFB1-88D758B1E3D0}" dt="2026-07-01T14:42:35.222" v="11" actId="14100"/>
          <ac:picMkLst>
            <pc:docMk/>
            <pc:sldMk cId="1695776468" sldId="257"/>
            <ac:picMk id="5" creationId="{A9AF6446-61B8-FB5A-17E6-29A026D76C58}"/>
          </ac:picMkLst>
        </pc:picChg>
      </pc:sldChg>
      <pc:sldChg chg="modSp mod">
        <pc:chgData name="David Briston" userId="be375e14-04b7-469e-924a-4e887d12c927" providerId="ADAL" clId="{A5C602D3-74E9-437A-BFB1-88D758B1E3D0}" dt="2026-07-01T15:29:03.127" v="17" actId="1076"/>
        <pc:sldMkLst>
          <pc:docMk/>
          <pc:sldMk cId="3370142649" sldId="258"/>
        </pc:sldMkLst>
        <pc:spChg chg="mod">
          <ac:chgData name="David Briston" userId="be375e14-04b7-469e-924a-4e887d12c927" providerId="ADAL" clId="{A5C602D3-74E9-437A-BFB1-88D758B1E3D0}" dt="2026-07-01T15:29:03.127" v="17" actId="1076"/>
          <ac:spMkLst>
            <pc:docMk/>
            <pc:sldMk cId="3370142649" sldId="258"/>
            <ac:spMk id="2" creationId="{3729127C-7154-FF55-860D-78C35A86BED7}"/>
          </ac:spMkLst>
        </pc:spChg>
      </pc:sldChg>
      <pc:sldChg chg="addSp delSp modSp mod">
        <pc:chgData name="David Briston" userId="be375e14-04b7-469e-924a-4e887d12c927" providerId="ADAL" clId="{A5C602D3-74E9-437A-BFB1-88D758B1E3D0}" dt="2026-07-01T15:28:27.693" v="16" actId="1076"/>
        <pc:sldMkLst>
          <pc:docMk/>
          <pc:sldMk cId="2945976023" sldId="259"/>
        </pc:sldMkLst>
        <pc:picChg chg="del">
          <ac:chgData name="David Briston" userId="be375e14-04b7-469e-924a-4e887d12c927" providerId="ADAL" clId="{A5C602D3-74E9-437A-BFB1-88D758B1E3D0}" dt="2026-07-01T14:41:10.859" v="0" actId="21"/>
          <ac:picMkLst>
            <pc:docMk/>
            <pc:sldMk cId="2945976023" sldId="259"/>
            <ac:picMk id="3" creationId="{220BA74A-7816-6567-A9DF-9C805CF16F8C}"/>
          </ac:picMkLst>
        </pc:picChg>
        <pc:picChg chg="mod">
          <ac:chgData name="David Briston" userId="be375e14-04b7-469e-924a-4e887d12c927" providerId="ADAL" clId="{A5C602D3-74E9-437A-BFB1-88D758B1E3D0}" dt="2026-07-01T15:28:27.693" v="16" actId="1076"/>
          <ac:picMkLst>
            <pc:docMk/>
            <pc:sldMk cId="2945976023" sldId="259"/>
            <ac:picMk id="5" creationId="{867D461B-AEE4-E212-CFB6-276FE4FF97A4}"/>
          </ac:picMkLst>
        </pc:picChg>
        <pc:picChg chg="add mod">
          <ac:chgData name="David Briston" userId="be375e14-04b7-469e-924a-4e887d12c927" providerId="ADAL" clId="{A5C602D3-74E9-437A-BFB1-88D758B1E3D0}" dt="2026-07-01T14:41:59.206" v="5" actId="1076"/>
          <ac:picMkLst>
            <pc:docMk/>
            <pc:sldMk cId="2945976023" sldId="259"/>
            <ac:picMk id="7" creationId="{FB0D0265-4713-9071-4B1A-B611BAC91E2D}"/>
          </ac:picMkLst>
        </pc:picChg>
      </pc:sldChg>
      <pc:sldChg chg="modSp mod">
        <pc:chgData name="David Briston" userId="be375e14-04b7-469e-924a-4e887d12c927" providerId="ADAL" clId="{A5C602D3-74E9-437A-BFB1-88D758B1E3D0}" dt="2026-07-01T14:42:56.215" v="14" actId="1076"/>
        <pc:sldMkLst>
          <pc:docMk/>
          <pc:sldMk cId="2763734477" sldId="260"/>
        </pc:sldMkLst>
        <pc:spChg chg="mod">
          <ac:chgData name="David Briston" userId="be375e14-04b7-469e-924a-4e887d12c927" providerId="ADAL" clId="{A5C602D3-74E9-437A-BFB1-88D758B1E3D0}" dt="2026-07-01T14:42:42.105" v="12" actId="113"/>
          <ac:spMkLst>
            <pc:docMk/>
            <pc:sldMk cId="2763734477" sldId="260"/>
            <ac:spMk id="2" creationId="{5FA17D4E-B75E-0C08-991C-AE4838D57664}"/>
          </ac:spMkLst>
        </pc:spChg>
        <pc:picChg chg="mod">
          <ac:chgData name="David Briston" userId="be375e14-04b7-469e-924a-4e887d12c927" providerId="ADAL" clId="{A5C602D3-74E9-437A-BFB1-88D758B1E3D0}" dt="2026-07-01T14:42:56.215" v="14" actId="1076"/>
          <ac:picMkLst>
            <pc:docMk/>
            <pc:sldMk cId="2763734477" sldId="260"/>
            <ac:picMk id="5" creationId="{5199C60A-090E-7756-2D79-420CC23FC5CF}"/>
          </ac:picMkLst>
        </pc:picChg>
      </pc:sldChg>
      <pc:sldChg chg="modSp mod">
        <pc:chgData name="David Briston" userId="be375e14-04b7-469e-924a-4e887d12c927" providerId="ADAL" clId="{A5C602D3-74E9-437A-BFB1-88D758B1E3D0}" dt="2026-07-01T15:30:12.919" v="18" actId="1076"/>
        <pc:sldMkLst>
          <pc:docMk/>
          <pc:sldMk cId="2861062858" sldId="269"/>
        </pc:sldMkLst>
        <pc:spChg chg="mod">
          <ac:chgData name="David Briston" userId="be375e14-04b7-469e-924a-4e887d12c927" providerId="ADAL" clId="{A5C602D3-74E9-437A-BFB1-88D758B1E3D0}" dt="2026-07-01T15:30:12.919" v="18" actId="1076"/>
          <ac:spMkLst>
            <pc:docMk/>
            <pc:sldMk cId="2861062858" sldId="269"/>
            <ac:spMk id="2" creationId="{E84E0EA4-1E8A-0F7D-76CE-ED04DA9602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ACD3E-C10B-A1F3-9741-79521CB6FB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8CAB8-7455-A2A8-7636-3A0F88A500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E900C-CC52-4503-B2DB-D328F0BAA34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16BAD-084A-EA36-8DF9-8178F2C72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A7133-6224-337E-DD8C-C0237823F0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11431-DCBB-4F87-907A-64720C5D8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8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4A8D-FFB3-5217-F084-1F3B55897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22673-6671-87B8-5D12-4BE29BC66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10E5E-4935-7636-950D-659E494A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0399-72F8-F27F-0E31-E08BAD11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BB47-BE6D-4A99-FA97-C7B15123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7C30-8DF2-963A-7BBC-87694CAA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E4A36-A427-A7AD-827F-8ABCDFC8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BE3FD-75D4-05DB-95FB-6E5454C3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41077-CE1E-1045-8D66-C5118535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15F1-A901-24E0-9792-97A5802A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2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9CB31-6989-7FDA-79E0-9A7F13EE7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61C0C-8C83-43AC-FE11-8830A1D4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66BCD-C94C-FF50-DB2C-B8F47BDD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A689-9673-BCD8-3EB5-CE697C9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B80A-1134-960A-9030-7465B4A5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E4CD-40A7-B8C7-0719-E4404AB8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DA42-F8C1-E026-B02A-DD13C159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DF67-2A9D-D2CA-092E-3838E2E8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BDD9-5414-F10A-945C-8EFFBDF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C5FEB-674F-0EB0-300C-16E3EBBF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F860-B785-A5D2-5AB1-8CF1A86F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85476-8A41-D10C-5D4B-F99521C8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806F5-49DF-8B16-F173-22907AB9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AE6BC-6780-ED45-5049-FD8E962D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9A87-9A74-7102-E5FD-8FB6886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2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1955-0B59-FC32-570B-DD885B51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2C2EB-6032-A419-FD4C-3847A9FF5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E2E86-6FDC-61C8-E2C0-198F5B1B5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E74CC-B660-361F-9552-AB8EBCFC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3F6C2-74B8-F4F1-9B74-12C1139A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E2B4C-6054-8D82-22A3-B991315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9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E91A-D389-5C4C-AB47-F854B0EF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D55D7-5E46-0763-0D46-938FB49D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1A09D-C3A3-DDBB-F2AC-55FB02B92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34B0-F9C1-EE0B-B82D-0E0EBEE64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6BDBA-CE7D-D4E6-5E59-99570EB34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9357F-845E-9A4E-18A1-EEE317AB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BF5C9-D562-020B-F0C4-A2AB4085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2021F-ADAA-13CA-B2FB-D8F53F48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8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2370-3CB9-97A0-8E5D-D01A7244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A64F-C474-07DF-3B3F-2B709D5E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4D67C-9A73-34D5-AF30-4F407894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520B-C2BC-232E-8F4A-2787B99C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9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BD0C3-27D6-329D-73D9-838DA863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916D-977C-311D-39F5-CCCFA0D3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1D671-00AD-DA42-DFC0-5785C6AE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2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267-4FB3-0200-EE0A-5341FE9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0B99-A79F-C88D-FB61-7CFA9722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72250-33FB-04C7-B218-991A3F77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B0EE-D50B-127E-EFE4-20FD6AE4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7E0AA-583A-8D75-B318-09F0C8BB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4FB4C-53C0-2A4D-524D-8B414DC2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8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176C-DC39-1679-FCD3-DD4E25AE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77FA1-BEF3-06F5-994C-2A1CA148B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D11D2-A1EE-8BD7-0382-55B65AE6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09C9F-D85F-8C9D-5C86-1EC58C3F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1EA5B-6E0D-6434-BAEA-DFBEB611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5FE1F-A915-EF66-4B78-490AA9A1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E3179-301C-CDD6-C8D4-6902E695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FB45-440C-D268-634D-61D71E6C7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E4D89-B39C-F71D-5130-31C236188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2DA45-52A4-468F-B573-A8D602385C36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E6E5-30C5-B781-2FAA-44D07CEB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70A05-DF26-2553-2674-C12E5FA4C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D1DB09-E6E6-43AB-945F-FD312EB2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4E67A-CD97-16C4-8519-ADB44855A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0ACA2-9B14-838B-7760-89C125C97455}"/>
              </a:ext>
            </a:extLst>
          </p:cNvPr>
          <p:cNvSpPr txBox="1"/>
          <p:nvPr/>
        </p:nvSpPr>
        <p:spPr>
          <a:xfrm>
            <a:off x="630936" y="4440365"/>
            <a:ext cx="4245864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International Scouting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D461B-AEE4-E212-CFB6-276FE4FF9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00" y="370213"/>
            <a:ext cx="3583044" cy="1092828"/>
          </a:xfrm>
          <a:prstGeom prst="rect">
            <a:avLst/>
          </a:pr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4BC41-6993-18B8-4D92-FF5F8EAF4AEE}"/>
              </a:ext>
            </a:extLst>
          </p:cNvPr>
          <p:cNvSpPr txBox="1"/>
          <p:nvPr/>
        </p:nvSpPr>
        <p:spPr>
          <a:xfrm>
            <a:off x="5333999" y="4440365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800"/>
              <a:t>“If we are to have peace in the world, we must start by teaching children to be friends with those of other nations.”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D0265-4713-9071-4B1A-B611BAC91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8" y="539642"/>
            <a:ext cx="4648821" cy="33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B78A3-6981-FC12-6F65-A7341707F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F2D811-8745-C098-E0D8-BC0FAB043B52}"/>
              </a:ext>
            </a:extLst>
          </p:cNvPr>
          <p:cNvSpPr txBox="1"/>
          <p:nvPr/>
        </p:nvSpPr>
        <p:spPr>
          <a:xfrm>
            <a:off x="1080879" y="-1006"/>
            <a:ext cx="6103692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Further planning- Paperwork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7D0A5-4245-B033-FEEA-DE807E38C5A0}"/>
              </a:ext>
            </a:extLst>
          </p:cNvPr>
          <p:cNvSpPr txBox="1"/>
          <p:nvPr/>
        </p:nvSpPr>
        <p:spPr>
          <a:xfrm>
            <a:off x="970091" y="3076581"/>
            <a:ext cx="8304928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Part B VA form 6-8 weeks before departure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Risk assessment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Emergency contact list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Home contact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Prepare volunteers – delegate!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everything printed out (and back up)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26777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2DE7B-32B2-FAA8-B1BE-52813FD5A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2A07A7-C102-71B1-7468-B989CBA20020}"/>
              </a:ext>
            </a:extLst>
          </p:cNvPr>
          <p:cNvSpPr txBox="1"/>
          <p:nvPr/>
        </p:nvSpPr>
        <p:spPr>
          <a:xfrm>
            <a:off x="739793" y="296537"/>
            <a:ext cx="4245864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When you’re there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52120-89B3-12CD-9AFD-41D81A94A630}"/>
              </a:ext>
            </a:extLst>
          </p:cNvPr>
          <p:cNvSpPr txBox="1"/>
          <p:nvPr/>
        </p:nvSpPr>
        <p:spPr>
          <a:xfrm>
            <a:off x="314422" y="2983913"/>
            <a:ext cx="6850252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copies of passports and GHICS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Keep hold of passports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Ensure medication is kept in hand luggage (not hold luggage)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a credit card with a large limit for emergencies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90306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CFA7-869F-722C-2969-824AE6AF8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1DC3DC-C6AF-C2D2-4C33-F7D2C7F89D50}"/>
              </a:ext>
            </a:extLst>
          </p:cNvPr>
          <p:cNvSpPr txBox="1"/>
          <p:nvPr/>
        </p:nvSpPr>
        <p:spPr>
          <a:xfrm>
            <a:off x="928479" y="412650"/>
            <a:ext cx="4245864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When you’re there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E0EA4-1E8A-0F7D-76CE-ED04DA96023D}"/>
              </a:ext>
            </a:extLst>
          </p:cNvPr>
          <p:cNvSpPr txBox="1"/>
          <p:nvPr/>
        </p:nvSpPr>
        <p:spPr>
          <a:xfrm>
            <a:off x="812311" y="2734703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Don’t be afraid to change things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Eat out/try local food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Emergency contact cards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FUN!!!!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86106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3A784-0949-C062-2F52-F91F6800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66F861-B85D-79DC-A28E-4287EFF4623E}"/>
              </a:ext>
            </a:extLst>
          </p:cNvPr>
          <p:cNvSpPr txBox="1"/>
          <p:nvPr/>
        </p:nvSpPr>
        <p:spPr>
          <a:xfrm>
            <a:off x="573315" y="685800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baseline="0">
                <a:latin typeface="Aptos Display"/>
              </a:rPr>
              <a:t>George </a:t>
            </a:r>
            <a:r>
              <a:rPr lang="en-US" sz="3200" b="1">
                <a:latin typeface="Aptos Display"/>
              </a:rPr>
              <a:t>Devine</a:t>
            </a:r>
            <a:endParaRPr lang="en-GB" sz="3200"/>
          </a:p>
          <a:p>
            <a:pPr algn="ctr"/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2FB57E7-E6AD-4609-F24C-EF8CBB51DD98}"/>
              </a:ext>
            </a:extLst>
          </p:cNvPr>
          <p:cNvSpPr txBox="1"/>
          <p:nvPr/>
        </p:nvSpPr>
        <p:spPr>
          <a:xfrm>
            <a:off x="575256" y="1891937"/>
            <a:ext cx="7472933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Manager, Global International Support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Manager, UK Africa Support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Involved in various International Community Service expeditions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Various Scout appointments including ACC (I) Cambridgeshire</a:t>
            </a:r>
          </a:p>
        </p:txBody>
      </p:sp>
    </p:spTree>
    <p:extLst>
      <p:ext uri="{BB962C8B-B14F-4D97-AF65-F5344CB8AC3E}">
        <p14:creationId xmlns:p14="http://schemas.microsoft.com/office/powerpoint/2010/main" val="170756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DC37-7149-9268-321C-465144933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4521A-CF11-B8B6-4F6F-015832164C00}"/>
              </a:ext>
            </a:extLst>
          </p:cNvPr>
          <p:cNvSpPr txBox="1"/>
          <p:nvPr/>
        </p:nvSpPr>
        <p:spPr>
          <a:xfrm>
            <a:off x="573315" y="518886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Aptos Display"/>
              </a:rPr>
              <a:t>Alistair </a:t>
            </a:r>
            <a:r>
              <a:rPr lang="en-US" sz="3200" b="1" err="1">
                <a:latin typeface="Aptos Display"/>
              </a:rPr>
              <a:t>Easterfield</a:t>
            </a:r>
            <a:endParaRPr lang="en-GB" sz="3200" err="1"/>
          </a:p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17D4E-B75E-0C08-991C-AE4838D57664}"/>
              </a:ext>
            </a:extLst>
          </p:cNvPr>
          <p:cNvSpPr txBox="1"/>
          <p:nvPr/>
        </p:nvSpPr>
        <p:spPr>
          <a:xfrm>
            <a:off x="1009266" y="1886567"/>
            <a:ext cx="9418997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Formerly ESL, Phoenix ESU, Cambridge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led Explorer trips to 10 different countries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co-led 5 other international Scout trips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School External Visits Coordinator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Have led international school trips</a:t>
            </a:r>
          </a:p>
        </p:txBody>
      </p:sp>
    </p:spTree>
    <p:extLst>
      <p:ext uri="{BB962C8B-B14F-4D97-AF65-F5344CB8AC3E}">
        <p14:creationId xmlns:p14="http://schemas.microsoft.com/office/powerpoint/2010/main" val="8578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2AB0-A331-E31C-B2A8-801F80BE2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DA93AE-38DE-9F89-F01A-7150E4E0F2D1}"/>
              </a:ext>
            </a:extLst>
          </p:cNvPr>
          <p:cNvSpPr txBox="1"/>
          <p:nvPr/>
        </p:nvSpPr>
        <p:spPr>
          <a:xfrm>
            <a:off x="456765" y="311051"/>
            <a:ext cx="11278035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Initial planning - </a:t>
            </a:r>
            <a:endParaRPr lang="en-US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Why do you want to go abroad?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729127C-7154-FF55-860D-78C35A86BED7}"/>
              </a:ext>
            </a:extLst>
          </p:cNvPr>
          <p:cNvSpPr txBox="1"/>
          <p:nvPr/>
        </p:nvSpPr>
        <p:spPr>
          <a:xfrm>
            <a:off x="934811" y="3126088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Experience another culture?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International event?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Engage in an activity not available in UK?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Explorer Belt?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0659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C342E-C868-1C30-CAC0-0D800728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EB6CAAD-E691-666F-B005-B07EDD5D7FB2}"/>
              </a:ext>
            </a:extLst>
          </p:cNvPr>
          <p:cNvSpPr txBox="1"/>
          <p:nvPr/>
        </p:nvSpPr>
        <p:spPr>
          <a:xfrm>
            <a:off x="516708" y="430784"/>
            <a:ext cx="10772056" cy="1173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Initial planning – The next questions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AEFD36C-E92C-93B0-B154-542457779326}"/>
              </a:ext>
            </a:extLst>
          </p:cNvPr>
          <p:cNvSpPr txBox="1"/>
          <p:nvPr/>
        </p:nvSpPr>
        <p:spPr>
          <a:xfrm>
            <a:off x="640080" y="2343767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Where?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How many?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Who? (volunteers and attendees)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How much?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When?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VA Form part 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Launch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Find a local contact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829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200DB-2232-5373-5FB5-5B2386F6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309410-19C7-A4E0-EE90-6D50D6CAD02E}"/>
              </a:ext>
            </a:extLst>
          </p:cNvPr>
          <p:cNvSpPr txBox="1"/>
          <p:nvPr/>
        </p:nvSpPr>
        <p:spPr>
          <a:xfrm>
            <a:off x="1255051" y="666651"/>
            <a:ext cx="8912206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Further planning - 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26218-1194-87B8-BFF8-2E6C806EB89A}"/>
              </a:ext>
            </a:extLst>
          </p:cNvPr>
          <p:cNvSpPr txBox="1"/>
          <p:nvPr/>
        </p:nvSpPr>
        <p:spPr>
          <a:xfrm>
            <a:off x="1099601" y="3311041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Transport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Accommodation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Programme</a:t>
            </a:r>
            <a:endParaRPr lang="en-US" sz="28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Activities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Insurance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12993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BA5A7-2F40-CB2C-5647-7A512B90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3C6497-AB4D-C0E8-15E4-C67DF4D951D4}"/>
              </a:ext>
            </a:extLst>
          </p:cNvPr>
          <p:cNvSpPr txBox="1"/>
          <p:nvPr/>
        </p:nvSpPr>
        <p:spPr>
          <a:xfrm>
            <a:off x="1001050" y="289279"/>
            <a:ext cx="6430264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Further planning- Transport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E7F4F-5660-8D50-C8B0-6EE2E2A77D99}"/>
              </a:ext>
            </a:extLst>
          </p:cNvPr>
          <p:cNvSpPr txBox="1"/>
          <p:nvPr/>
        </p:nvSpPr>
        <p:spPr>
          <a:xfrm>
            <a:off x="794803" y="3426599"/>
            <a:ext cx="6918370" cy="2230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Self drive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Hired vehicle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Public transport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Environmental impact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Skills for life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Collect copies of passports and GHICs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  <p:pic>
        <p:nvPicPr>
          <p:cNvPr id="3" name="Picture 2" descr="A group of people standing on stairs and a bus&#10;&#10;AI-generated content may be incorrect.">
            <a:extLst>
              <a:ext uri="{FF2B5EF4-FFF2-40B4-BE49-F238E27FC236}">
                <a16:creationId xmlns:a16="http://schemas.microsoft.com/office/drawing/2014/main" id="{A00FA595-8547-4CE4-25E3-D2298559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19" y="1451203"/>
            <a:ext cx="57054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7BA0-5BC9-5484-7BBF-E466A4D6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845117-80A9-6DAC-050A-D32BD8C87012}"/>
              </a:ext>
            </a:extLst>
          </p:cNvPr>
          <p:cNvSpPr txBox="1"/>
          <p:nvPr/>
        </p:nvSpPr>
        <p:spPr>
          <a:xfrm>
            <a:off x="1298593" y="521508"/>
            <a:ext cx="9630664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Further planning- Accommodation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1C16F-1F69-0023-DBC9-E53A1FDC10E5}"/>
              </a:ext>
            </a:extLst>
          </p:cNvPr>
          <p:cNvSpPr txBox="1"/>
          <p:nvPr/>
        </p:nvSpPr>
        <p:spPr>
          <a:xfrm>
            <a:off x="1169809" y="3426853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Indoor/outdoor?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Scout Centre’s?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Campsites?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Hostels?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Hotels?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AirBnB</a:t>
            </a:r>
            <a:r>
              <a:rPr lang="en-US" sz="2800"/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Home hospitality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77828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8609-6E38-8893-1F8E-AD2503C9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DDD403-81C2-E969-199F-3EAF49728ADF}"/>
              </a:ext>
            </a:extLst>
          </p:cNvPr>
          <p:cNvSpPr txBox="1"/>
          <p:nvPr/>
        </p:nvSpPr>
        <p:spPr>
          <a:xfrm>
            <a:off x="747050" y="151393"/>
            <a:ext cx="755512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Further planning- </a:t>
            </a:r>
            <a:r>
              <a:rPr lang="en-US" sz="3800" b="1" err="1">
                <a:latin typeface="+mj-lt"/>
                <a:ea typeface="+mj-ea"/>
                <a:cs typeface="+mj-cs"/>
              </a:rPr>
              <a:t>Programme</a:t>
            </a:r>
            <a:endParaRPr lang="en-US" sz="3800" b="1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2D047-219D-4E46-617B-F7DA53345DEB}"/>
              </a:ext>
            </a:extLst>
          </p:cNvPr>
          <p:cNvSpPr txBox="1"/>
          <p:nvPr/>
        </p:nvSpPr>
        <p:spPr>
          <a:xfrm>
            <a:off x="504516" y="2134827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Joint activities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Adventurous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Cultural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Allow rest and time to do things you discover there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Skills for life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BAEFB-4CE0-C8AC-64CC-CD45AB1950ED}"/>
              </a:ext>
            </a:extLst>
          </p:cNvPr>
          <p:cNvSpPr txBox="1"/>
          <p:nvPr/>
        </p:nvSpPr>
        <p:spPr>
          <a:xfrm>
            <a:off x="747051" y="4048479"/>
            <a:ext cx="984112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Further planning- Adventurous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BD7C122-F587-F660-8D1A-5B71383A970A}"/>
              </a:ext>
            </a:extLst>
          </p:cNvPr>
          <p:cNvSpPr txBox="1"/>
          <p:nvPr/>
        </p:nvSpPr>
        <p:spPr>
          <a:xfrm>
            <a:off x="672548" y="5348067"/>
            <a:ext cx="6214871" cy="1359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Self led?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Hired instructors? – allow time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43211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f7b398-c294-4b02-bb31-f5a9abfd5a0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A65DA978A8A4C8C71E15D52919737" ma:contentTypeVersion="11" ma:contentTypeDescription="Create a new document." ma:contentTypeScope="" ma:versionID="7f7ad31437dfb6510a4be30c06039f0d">
  <xsd:schema xmlns:xsd="http://www.w3.org/2001/XMLSchema" xmlns:xs="http://www.w3.org/2001/XMLSchema" xmlns:p="http://schemas.microsoft.com/office/2006/metadata/properties" xmlns:ns2="03f7b398-c294-4b02-bb31-f5a9abfd5a02" targetNamespace="http://schemas.microsoft.com/office/2006/metadata/properties" ma:root="true" ma:fieldsID="2107f0194bbd9dec9f40a775d6126310" ns2:_="">
    <xsd:import namespace="03f7b398-c294-4b02-bb31-f5a9abfd5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7b398-c294-4b02-bb31-f5a9abfd5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f69c9da-2fa6-470a-9278-409213d9c7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D5849-7A48-49BE-AECF-C43F9DC0B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9F9EC-8438-4A67-BAA7-C5E4E1FF5B4C}">
  <ds:schemaRefs>
    <ds:schemaRef ds:uri="03f7b398-c294-4b02-bb31-f5a9abfd5a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BC94BC-1506-4A99-A1AD-F470445117F0}">
  <ds:schemaRefs>
    <ds:schemaRef ds:uri="03f7b398-c294-4b02-bb31-f5a9abfd5a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Alistair Easterfield</dc:creator>
  <cp:revision>1</cp:revision>
  <dcterms:created xsi:type="dcterms:W3CDTF">2026-05-04T15:34:30Z</dcterms:created>
  <dcterms:modified xsi:type="dcterms:W3CDTF">2026-07-01T15:47:37Z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0x010100539A65DA978A8A4C8C71E15D52919737</vt:lpwstr>
  </property>
  <property fmtid="{D5CDD505-2E9C-101B-9397-08002B2CF9AE}" pid="3" name="MediaServiceImageTags">
    <vt:lpwstr/>
  </property>
</Properties>
</file>